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9" r:id="rId13"/>
    <p:sldId id="271" r:id="rId14"/>
    <p:sldId id="270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6A226DD-6D22-C20F-6F49-4B8A39641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4A8B6BB-BE75-D5E8-3ADC-489822FB7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C899ED8-0DA4-E616-0BF8-2B4A4E6E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8879BE3-ADB1-5FD8-096A-2A6FFCBD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35D2505-8690-E664-0B50-503AFC81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86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E5340A1-AFE7-26C1-C3E1-A326C0BA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E54EC17-F5E9-F74A-2CCD-F992D2DDC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53FAF4D-AF2A-9D71-8AAC-89980536A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FE1DC75-FE6C-BB3F-6593-B69C39C1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F7B8442-B42D-EBFD-EF77-66F2691B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50001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9F92B2D-01A7-768A-54E5-9446B94B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B097680-F879-6C0B-DF46-E17DF0050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754EB24-CC1D-03BF-2C3D-B45A9A62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C7FEDA7-6E86-F7D1-5121-9556CFE69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3DF6959-FCEA-E729-AF11-A1FB4D3B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355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4F1C169-027E-BA34-E906-ACE4F1F52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AD37020-39EC-4EE5-84E6-5E6B9B5BB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DEEFB3EC-76D6-0F80-E42D-4B1271E71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71294DD-8AFE-2D57-BF87-A32A4554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5EF3A9F-4CF3-C8C0-97C1-822BBE33B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74CCBBF-3F82-7046-DF08-192B9E2B5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672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B904727-EF5B-463B-4176-6627661FE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F61E790-FE31-6F01-A4C5-3A2896DE0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8C1B507-D63E-6F98-FFD9-75C285145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DAFF64F9-57FB-82FE-B955-118F6D1431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B952C073-4D96-E3BC-3BC8-A7799F5DE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C4F6FBA6-8087-524A-0DFA-337C800F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7F014AC-3EE0-D2AE-60D3-39169B0E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379F68D5-0857-B646-B5DF-FA99721FF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646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B23DB21-7C6A-1C72-DD9A-EFB6EC55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F83767C5-9651-E726-1613-64C52EFB4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1D8F4345-FBFC-7CE6-02D2-3DF15BC7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82760D1E-5557-1874-AC9E-32C3BC59D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7465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B6CFB316-4BF7-6B38-0A34-5A222D637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80373F0C-E1D4-376E-32B0-C04D29A4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6988BBC3-0DF5-2E3A-25CF-AC1667D5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65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6F237B-5F2A-B633-E62B-A1DA9BF4C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E370045-DCDB-509C-DB0C-A50F65F77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24EEB61-A63E-8317-2EBA-6BE3E811A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040CB997-1E5E-537F-F01D-5C878F8F8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64418255-668D-E38D-102E-2EED52D9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52FD977-59A8-B309-B419-7E7B25BCF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767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B7A5CE6-EF50-2A0C-1826-8B513AB4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F32F02CB-56D1-A468-75C5-05A812F8E8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12A5AE1-EB58-9EE2-8139-4F18BC28D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74AEF2F-FE36-02CE-8283-54065C05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917C1ED-9A6A-6E19-7C17-D2628216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AE98C17E-9FD6-5094-EB55-1C53D75E1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478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48D24F9-CB35-9DF9-DB3C-E7541C27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4EAF695F-DA3A-04FE-ADD2-7E76AF993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FADAFB1-9B34-061D-E658-287E3F669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E371890-304A-A16C-76E8-DD9D18B4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9C362C1-A958-F38B-5498-D92B6739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126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E4482ACE-B0C8-A89A-99CB-B943A622AC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79A328A-B8D5-F79B-37E3-68CCCD771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422B378-5F66-1A5A-D9A4-3A42E5CFA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B6AE686-D8B8-8B10-690E-5C80D138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24A1999-6E67-F96D-6015-C1730D0A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155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E893010C-EB78-EA68-DDAA-6206A75E7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258CB9C-05C9-4971-29DE-E96BFBDFB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2072C5A-0229-6080-4EA4-C5A3435A7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E6401D-A5CE-4751-BEFF-0AEB04255DEA}" type="datetimeFigureOut">
              <a:rPr lang="bg-BG" smtClean="0"/>
              <a:t>25.6.2025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65EE28E-ADC0-D5B9-F1DE-B0BA79ECE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B51CA6E-796A-8A85-B15A-8385A3EE9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BF540-56AF-42EF-A4B7-7251B1ACE4D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64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Картина 3" descr="Картина, която съдържа текст, графичен дизайн, графична колекция, анимирана рисун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4D00FBB-2E01-4DA1-0509-876C861B4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69" y="506530"/>
            <a:ext cx="4239678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BE6465FF-19AD-F886-F34E-0DAE077BEA47}"/>
              </a:ext>
            </a:extLst>
          </p:cNvPr>
          <p:cNvSpPr txBox="1"/>
          <p:nvPr/>
        </p:nvSpPr>
        <p:spPr>
          <a:xfrm>
            <a:off x="5107020" y="582968"/>
            <a:ext cx="6381345" cy="576850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2400" b="1" i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ДГ №21 „Вихрогонче“, с. Конуш, общ. Хасково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bg-BG" b="1" i="1" noProof="1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В дейност</a:t>
            </a:r>
            <a:r>
              <a:rPr lang="en-US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II</a:t>
            </a: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 по </a:t>
            </a:r>
            <a:r>
              <a:rPr lang="bg-BG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Проект </a:t>
            </a:r>
            <a:r>
              <a:rPr lang="x-none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BG05SFPR001-1.00</a:t>
            </a:r>
            <a:r>
              <a:rPr lang="ru-RU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r>
              <a:rPr lang="x-none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-0001 „</a:t>
            </a:r>
            <a:r>
              <a:rPr lang="bg-BG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СИЛЕН СТАРТ</a:t>
            </a:r>
            <a:r>
              <a:rPr lang="x-none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“</a:t>
            </a:r>
            <a:r>
              <a:rPr lang="bg-BG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, финансиран от  Програма „Образование“ 2021-2027, съфинансирана от Европейския съюз,</a:t>
            </a: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бяха включени осем групи, които обхванаха общо 129 родители.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bg-BG" i="1" noProof="1">
              <a:ln w="0"/>
              <a:solidFill>
                <a:schemeClr val="tx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Основните ни цели на включването на родителите в дейностите бяха: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• Стимулиране на толерантни отношения между всички участници в образователния процес.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• Създаване на среда, в която различията се приемат и ценят, чрез взаимно уважение.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• Активно включване на родителите като равноправни партньори в предучилищното образование и цялостния живот на институцията.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i="1" noProof="1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• </a:t>
            </a:r>
            <a:r>
              <a:rPr lang="bg-BG" i="1" dirty="0">
                <a:ln w="0"/>
                <a:solidFill>
                  <a:schemeClr val="tx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Повишаване интереса на децата към творческа дейност и емоционална удовлетвореност от съвместна дейност с родители и учители.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bg-BG" b="1" i="1" noProof="1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bg-BG" sz="1400" b="1" i="1" noProof="1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bg-BG" b="1" i="1" noProof="1"/>
          </a:p>
        </p:txBody>
      </p:sp>
    </p:spTree>
    <p:extLst>
      <p:ext uri="{BB962C8B-B14F-4D97-AF65-F5344CB8AC3E}">
        <p14:creationId xmlns:p14="http://schemas.microsoft.com/office/powerpoint/2010/main" val="360066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A57513D-822C-4FE7-A978-1529AA80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F60A611-D5E5-BFC7-EC2E-6022EF680762}"/>
              </a:ext>
            </a:extLst>
          </p:cNvPr>
          <p:cNvSpPr txBox="1"/>
          <p:nvPr/>
        </p:nvSpPr>
        <p:spPr>
          <a:xfrm>
            <a:off x="359173" y="1144769"/>
            <a:ext cx="3340962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Картина 9" descr="Картина, която съдържа дрехи, човек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BA47081-6947-6A60-78DA-8DA4782B2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" r="4" b="8321"/>
          <a:stretch>
            <a:fillRect/>
          </a:stretch>
        </p:blipFill>
        <p:spPr>
          <a:xfrm>
            <a:off x="4197088" y="-8"/>
            <a:ext cx="4301214" cy="4136066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човек, на за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E3A6A48-C280-E0FD-14CE-5DF8F0589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" r="9710" b="-4"/>
          <a:stretch>
            <a:fillRect/>
          </a:stretch>
        </p:blipFill>
        <p:spPr>
          <a:xfrm>
            <a:off x="8606609" y="8"/>
            <a:ext cx="3585399" cy="320711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Картина 3" descr="Картина, която съдържа на закрито, обувки, дрехи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DE13BA2-DCC7-FB49-31FE-6BB55FA64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2" r="44283" b="-3"/>
          <a:stretch>
            <a:fillRect/>
          </a:stretch>
        </p:blipFill>
        <p:spPr>
          <a:xfrm rot="5400000">
            <a:off x="5035426" y="3395132"/>
            <a:ext cx="2624537" cy="4301214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на закрито, Образовани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50CD198-7081-641A-1DC5-47397E30C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r="21180" b="-2"/>
          <a:stretch>
            <a:fillRect/>
          </a:stretch>
        </p:blipFill>
        <p:spPr>
          <a:xfrm>
            <a:off x="8606609" y="3310128"/>
            <a:ext cx="3585399" cy="3547872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FFAC3218-0B2A-01BA-76A5-724C871D0A43}"/>
              </a:ext>
            </a:extLst>
          </p:cNvPr>
          <p:cNvSpPr txBox="1"/>
          <p:nvPr/>
        </p:nvSpPr>
        <p:spPr>
          <a:xfrm>
            <a:off x="118742" y="2329964"/>
            <a:ext cx="40783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„Дървото на приятелството“ – тренинг с родители</a:t>
            </a:r>
          </a:p>
        </p:txBody>
      </p:sp>
    </p:spTree>
    <p:extLst>
      <p:ext uri="{BB962C8B-B14F-4D97-AF65-F5344CB8AC3E}">
        <p14:creationId xmlns:p14="http://schemas.microsoft.com/office/powerpoint/2010/main" val="92289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5E24C-4922-EFDA-9AFB-DD7EAFF57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A28AA74-07C1-441C-AFDB-3FEA62C3B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BE59FB6-96C3-6C5A-7A51-060E78116F97}"/>
              </a:ext>
            </a:extLst>
          </p:cNvPr>
          <p:cNvSpPr txBox="1"/>
          <p:nvPr/>
        </p:nvSpPr>
        <p:spPr>
          <a:xfrm>
            <a:off x="201681" y="557189"/>
            <a:ext cx="4446282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</a:t>
            </a:r>
            <a:r>
              <a:rPr lang="bg-BG" sz="3600" i="1" kern="1200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Дървото</a:t>
            </a:r>
            <a:r>
              <a:rPr lang="en-US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на приятелството“</a:t>
            </a:r>
            <a:r>
              <a:rPr lang="bg-BG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– тренинг с родители </a:t>
            </a:r>
            <a:endParaRPr lang="en-US" sz="3600" i="1" kern="1200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Картина 8" descr="Картина, която съдържа дрехи, момче, човек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5B05B5B-17EA-387F-3D09-872DEC4EB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52" r="-4" b="-4"/>
          <a:stretch>
            <a:fillRect/>
          </a:stretch>
        </p:blipFill>
        <p:spPr>
          <a:xfrm>
            <a:off x="4662597" y="-2"/>
            <a:ext cx="2376092" cy="2228759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к, Човешко лице, Обуче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04683E9-FE7C-DCCF-C6D5-E8DBC0042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0" r="-4" b="12228"/>
          <a:stretch>
            <a:fillRect/>
          </a:stretch>
        </p:blipFill>
        <p:spPr>
          <a:xfrm>
            <a:off x="7233039" y="-2446"/>
            <a:ext cx="2376092" cy="2228759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на закрито, обзавеждане, по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5DB4D10-97A9-0841-4B37-68F72000E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9" r="-4" b="23119"/>
          <a:stretch>
            <a:fillRect/>
          </a:stretch>
        </p:blipFill>
        <p:spPr>
          <a:xfrm>
            <a:off x="9803480" y="-10223"/>
            <a:ext cx="2376092" cy="2228759"/>
          </a:xfrm>
          <a:prstGeom prst="rect">
            <a:avLst/>
          </a:prstGeom>
        </p:spPr>
      </p:pic>
      <p:pic>
        <p:nvPicPr>
          <p:cNvPr id="4" name="Картина 3" descr="Картина, която съдържа на закрито, дрехи, обзавеждане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0975237-6927-8D87-E141-DAB580DD3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9" r="5" b="5217"/>
          <a:stretch>
            <a:fillRect/>
          </a:stretch>
        </p:blipFill>
        <p:spPr>
          <a:xfrm>
            <a:off x="4657342" y="2400151"/>
            <a:ext cx="3330225" cy="2057368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рисунка, човек, Детско изкуств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96C4E9A-F3C9-65F8-249F-5B727CBBCA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r="1" b="42272"/>
          <a:stretch>
            <a:fillRect/>
          </a:stretch>
        </p:blipFill>
        <p:spPr>
          <a:xfrm>
            <a:off x="4653627" y="4628909"/>
            <a:ext cx="3324552" cy="2229090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на закрито, Човешко лиц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D525543-49C3-1E61-31EE-DD5408170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344"/>
          <a:stretch>
            <a:fillRect/>
          </a:stretch>
        </p:blipFill>
        <p:spPr>
          <a:xfrm>
            <a:off x="8183036" y="2400151"/>
            <a:ext cx="3996536" cy="44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04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FAF55-61DB-04B6-BAD4-298DE46D7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A57513D-822C-4FE7-A978-1529AA80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D59F12A-FBDA-B120-9B90-C3DA0FAD4F3E}"/>
              </a:ext>
            </a:extLst>
          </p:cNvPr>
          <p:cNvSpPr txBox="1"/>
          <p:nvPr/>
        </p:nvSpPr>
        <p:spPr>
          <a:xfrm>
            <a:off x="0" y="1144769"/>
            <a:ext cx="4387174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„Как се кичи дрян“ –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4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Повишаване интереса на децата към творческа дейност и емоционална удовлетвореност от съвместна дейност с родители и учители</a:t>
            </a:r>
            <a:endParaRPr lang="en-US" sz="2400" i="1" kern="1200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Картина 13" descr="Картина, която съдържа дрехи, човек, момч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B609E09-3329-978C-60F7-0C6C36AE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7" r="-3" b="18430"/>
          <a:stretch>
            <a:fillRect/>
          </a:stretch>
        </p:blipFill>
        <p:spPr>
          <a:xfrm>
            <a:off x="4197088" y="-8"/>
            <a:ext cx="4301214" cy="4136066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на закрито, обзавеждан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C0834DB-5CCF-866B-39B7-A64C83D0D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" r="15673" b="-4"/>
          <a:stretch>
            <a:fillRect/>
          </a:stretch>
        </p:blipFill>
        <p:spPr>
          <a:xfrm>
            <a:off x="8606609" y="8"/>
            <a:ext cx="3585399" cy="320711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Картина 8" descr="Картина, която съдържа дрехи, човек, Човешко лиц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7620377-FDBD-34B2-A6B2-42B46DCD2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2" r="-3" b="28633"/>
          <a:stretch>
            <a:fillRect/>
          </a:stretch>
        </p:blipFill>
        <p:spPr>
          <a:xfrm>
            <a:off x="4197088" y="4233471"/>
            <a:ext cx="4301214" cy="2624537"/>
          </a:xfrm>
          <a:prstGeom prst="rect">
            <a:avLst/>
          </a:prstGeom>
        </p:spPr>
      </p:pic>
      <p:pic>
        <p:nvPicPr>
          <p:cNvPr id="12" name="Картина 11" descr="Картина, която съдържа Човешко лице, дрехи, пеленач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438A27B-C516-076F-026C-53A206502B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5783"/>
          <a:stretch>
            <a:fillRect/>
          </a:stretch>
        </p:blipFill>
        <p:spPr>
          <a:xfrm>
            <a:off x="8606609" y="3310128"/>
            <a:ext cx="3585399" cy="35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4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48E53-AC19-3E56-F8AC-3D42A0768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Картина 7" descr="Картина, която съдържа дрехи, човек, Човешко лице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C5943B3-96F0-7198-D638-F1E1D2B67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913"/>
          <a:stretch>
            <a:fillRect/>
          </a:stretch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Картина 8" descr="Картина, която съдържа на закрито, стена, дрехи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23BFC4D-D707-4AF7-07BD-A9A3A9063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2" r="3" b="3"/>
          <a:stretch>
            <a:fillRect/>
          </a:stretch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4119CBC-F40E-DF7B-196E-BBEB59DC4C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5" r="-2" b="23589"/>
          <a:stretch>
            <a:fillRect/>
          </a:stretch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59" name="Freeform: Shape 58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1" name="Freeform: Shape 60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443CBB32-592D-B623-3465-D23CEA989110}"/>
              </a:ext>
            </a:extLst>
          </p:cNvPr>
          <p:cNvSpPr txBox="1"/>
          <p:nvPr/>
        </p:nvSpPr>
        <p:spPr>
          <a:xfrm>
            <a:off x="0" y="1508760"/>
            <a:ext cx="4208946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000" i="1" kern="1200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„Декупаж на ваза“ – ателие с родители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8600CD7-E0CE-433D-44EB-61C03E4502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2" r="3" b="10438"/>
          <a:stretch>
            <a:fillRect/>
          </a:stretch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F2A8316-A235-8B73-30AE-DB6356E23C46}"/>
              </a:ext>
            </a:extLst>
          </p:cNvPr>
          <p:cNvSpPr txBox="1"/>
          <p:nvPr/>
        </p:nvSpPr>
        <p:spPr>
          <a:xfrm>
            <a:off x="359173" y="1144769"/>
            <a:ext cx="3340962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45178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8BB0F4-DCC5-7138-793D-EB095992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43028A73-D712-63DC-845D-409CCD348D6C}"/>
              </a:ext>
            </a:extLst>
          </p:cNvPr>
          <p:cNvSpPr txBox="1"/>
          <p:nvPr/>
        </p:nvSpPr>
        <p:spPr>
          <a:xfrm>
            <a:off x="349587" y="1825624"/>
            <a:ext cx="50921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400" i="1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„Екранна зависимост“ –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400" i="1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Запознаване родителите с екранната зависимост при децата, признаци и последствия от нея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Картина 5" descr="Картина, която съдържа дрехи, на закрито, обувк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B9C2B70-611E-2B11-F793-636AA230B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" r="-3" b="25905"/>
          <a:stretch>
            <a:fillRect/>
          </a:stretch>
        </p:blipFill>
        <p:spPr>
          <a:xfrm>
            <a:off x="7402749" y="2727729"/>
            <a:ext cx="478925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51" name="Arc 5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Картина 7" descr="Картина, която съдържа дрехи, обувки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FC3E43F-C5A7-6AB2-9C39-5E723CA50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5" b="27693"/>
          <a:stretch>
            <a:fillRect/>
          </a:stretch>
        </p:blipFill>
        <p:spPr>
          <a:xfrm>
            <a:off x="6261607" y="1"/>
            <a:ext cx="3519312" cy="3249037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759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283C3-A4B6-0F29-8B82-7D7435F8E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FC0802A4-E9ED-E926-CB57-78629D011EB7}"/>
              </a:ext>
            </a:extLst>
          </p:cNvPr>
          <p:cNvSpPr txBox="1"/>
          <p:nvPr/>
        </p:nvSpPr>
        <p:spPr>
          <a:xfrm>
            <a:off x="203200" y="557189"/>
            <a:ext cx="3987079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200" i="1" kern="1200" dirty="0">
                <a:ln w="0"/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„Заедно в добро и лошо“ – тренинг с родители</a:t>
            </a:r>
            <a:endParaRPr lang="en-US" sz="3200" i="1" kern="1200" dirty="0">
              <a:ln w="0"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" name="Картина 9" descr="Картина, която съдържа дрехи, на закрито, човек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AACB013-7B21-E2DF-4F70-C5F827C69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0" b="-3"/>
          <a:stretch>
            <a:fillRect/>
          </a:stretch>
        </p:blipFill>
        <p:spPr>
          <a:xfrm>
            <a:off x="4657343" y="-2"/>
            <a:ext cx="2745766" cy="2228757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човек, на закрито, Обуче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B7AE158-1EB5-3E9E-7501-258F1A6AF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" b="3"/>
          <a:stretch>
            <a:fillRect/>
          </a:stretch>
        </p:blipFill>
        <p:spPr>
          <a:xfrm>
            <a:off x="4657343" y="2400474"/>
            <a:ext cx="2742158" cy="2057043"/>
          </a:xfrm>
          <a:prstGeom prst="rect">
            <a:avLst/>
          </a:prstGeom>
        </p:spPr>
      </p:pic>
      <p:pic>
        <p:nvPicPr>
          <p:cNvPr id="12" name="Картина 11" descr="Картина, която съдържа Човешко лице, дрехи, човек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199358A-3DEC-5089-14BA-34FD9E68C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" b="3364"/>
          <a:stretch>
            <a:fillRect/>
          </a:stretch>
        </p:blipFill>
        <p:spPr>
          <a:xfrm>
            <a:off x="7570565" y="10"/>
            <a:ext cx="4614002" cy="3337539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Човешко лице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2375FCB-D4EE-5D32-0FAE-911BC121D2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39125"/>
          <a:stretch>
            <a:fillRect/>
          </a:stretch>
        </p:blipFill>
        <p:spPr>
          <a:xfrm>
            <a:off x="4653627" y="4629236"/>
            <a:ext cx="2745764" cy="2228764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Човешко лице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4A0A64E-FB51-A702-6927-A213CE0DF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0"/>
          <a:stretch>
            <a:fillRect/>
          </a:stretch>
        </p:blipFill>
        <p:spPr>
          <a:xfrm>
            <a:off x="7570565" y="3509264"/>
            <a:ext cx="4614002" cy="33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8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F0F51-4B7D-C500-D955-C1DF22EB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6308C229-0FD6-C2B1-CE92-84DE611D1BE6}"/>
              </a:ext>
            </a:extLst>
          </p:cNvPr>
          <p:cNvSpPr txBox="1"/>
          <p:nvPr/>
        </p:nvSpPr>
        <p:spPr>
          <a:xfrm>
            <a:off x="232852" y="1325674"/>
            <a:ext cx="4388584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„Цветна градина“ –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0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практическа дейност по засаждане на цветя (съвместна работа с деца, учители и родители)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Картина 3" descr="Картина, която съдържа дрехи, човек, земя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1D275C0-C406-C01E-8F1B-C376F40E3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3" r="5" b="26942"/>
          <a:stretch>
            <a:fillRect/>
          </a:stretch>
        </p:blipFill>
        <p:spPr>
          <a:xfrm>
            <a:off x="4657343" y="-2"/>
            <a:ext cx="2745766" cy="2228757"/>
          </a:xfrm>
          <a:prstGeom prst="rect">
            <a:avLst/>
          </a:prstGeom>
        </p:spPr>
      </p:pic>
      <p:pic>
        <p:nvPicPr>
          <p:cNvPr id="6" name="Картина 5" descr="Картина, която съдържа земя, човек, дрехи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B578934-4539-2505-9039-C542A32B6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1" r="-1" b="6122"/>
          <a:stretch>
            <a:fillRect/>
          </a:stretch>
        </p:blipFill>
        <p:spPr>
          <a:xfrm>
            <a:off x="4657343" y="2400474"/>
            <a:ext cx="2742158" cy="2057043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човек, земя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262E11A-C4C5-2512-984B-E8513B9DC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" r="1" b="43176"/>
          <a:stretch>
            <a:fillRect/>
          </a:stretch>
        </p:blipFill>
        <p:spPr>
          <a:xfrm>
            <a:off x="7570565" y="10"/>
            <a:ext cx="4614002" cy="3337539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обувки, човек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AD46453-20A0-E7FB-4314-B3D6BA2A4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39125"/>
          <a:stretch>
            <a:fillRect/>
          </a:stretch>
        </p:blipFill>
        <p:spPr>
          <a:xfrm>
            <a:off x="4653627" y="4629236"/>
            <a:ext cx="2745764" cy="2228764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на открито, обувк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3E570C9-5A9C-B404-1160-6261E4F1C8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" b="45175"/>
          <a:stretch>
            <a:fillRect/>
          </a:stretch>
        </p:blipFill>
        <p:spPr>
          <a:xfrm>
            <a:off x="7570565" y="3509264"/>
            <a:ext cx="4614002" cy="33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0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6385-D408-81F8-C3F2-1FF099570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A57513D-822C-4FE7-A978-1529AA80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D0027FA-27B6-08DF-3FEC-F48A66D8549D}"/>
              </a:ext>
            </a:extLst>
          </p:cNvPr>
          <p:cNvSpPr txBox="1"/>
          <p:nvPr/>
        </p:nvSpPr>
        <p:spPr>
          <a:xfrm>
            <a:off x="175098" y="1144769"/>
            <a:ext cx="3913683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0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„Великденска работилница“ –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2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ателие с родители и деца </a:t>
            </a:r>
            <a:endParaRPr lang="en-US" sz="3200" i="1" kern="1200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824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Картина 9" descr="Картина, която съдържа дрехи, Човешко лице, човек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7F080D8-561D-5861-66E4-AD821A3EF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1" r="3194" b="3"/>
          <a:stretch>
            <a:fillRect/>
          </a:stretch>
        </p:blipFill>
        <p:spPr>
          <a:xfrm>
            <a:off x="4197088" y="-8"/>
            <a:ext cx="4301214" cy="4136066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7AFD892-43FE-0B7C-5421-DCBBC8D14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r="31763" b="1"/>
          <a:stretch>
            <a:fillRect/>
          </a:stretch>
        </p:blipFill>
        <p:spPr>
          <a:xfrm>
            <a:off x="8606609" y="8"/>
            <a:ext cx="3585399" cy="320711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2" y="4177748"/>
            <a:ext cx="332539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Картина 3" descr="Картина, която съдържа дрехи, Човешко лице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8F3C877-D7CA-4328-855B-F1D056F18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8" b="3"/>
          <a:stretch>
            <a:fillRect/>
          </a:stretch>
        </p:blipFill>
        <p:spPr>
          <a:xfrm>
            <a:off x="4197088" y="4233471"/>
            <a:ext cx="4301214" cy="2624537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на закрито, човек, м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11A284E-F505-B624-025E-EC7451B7D6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1" r="1" b="12622"/>
          <a:stretch>
            <a:fillRect/>
          </a:stretch>
        </p:blipFill>
        <p:spPr>
          <a:xfrm>
            <a:off x="8606609" y="3310128"/>
            <a:ext cx="3585399" cy="35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75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E45B2-C92B-D305-6BC8-3ABBB1CF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73BBE33-B533-4661-8A6A-6BD8D05EB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2601C59D-7F70-7F85-0B1A-1AF1F1CCAB90}"/>
              </a:ext>
            </a:extLst>
          </p:cNvPr>
          <p:cNvSpPr txBox="1"/>
          <p:nvPr/>
        </p:nvSpPr>
        <p:spPr>
          <a:xfrm>
            <a:off x="384783" y="2116290"/>
            <a:ext cx="3525737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„Великденска работилница“ - </a:t>
            </a:r>
            <a:r>
              <a:rPr lang="bg-BG" sz="32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ателие с родители и деца </a:t>
            </a:r>
            <a:endParaRPr lang="en-US" sz="3200" i="1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Картина 11" descr="Картина, която съдържа дрехи, момиче, обувк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0EB398A-E398-217B-3593-BD3F2F66D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4" r="5" b="24211"/>
          <a:stretch>
            <a:fillRect/>
          </a:stretch>
        </p:blipFill>
        <p:spPr>
          <a:xfrm>
            <a:off x="4657343" y="-2"/>
            <a:ext cx="2745766" cy="2228757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на закрито, стена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F8395E5-929D-EA8A-EC5B-49ADFA791E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3" r="11009" b="-5"/>
          <a:stretch>
            <a:fillRect/>
          </a:stretch>
        </p:blipFill>
        <p:spPr>
          <a:xfrm>
            <a:off x="4657343" y="2400474"/>
            <a:ext cx="2742158" cy="2057043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на закрито, Човешко лиц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01F3617-40A8-32E7-1CEC-8F9DE309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" r="21481" b="3"/>
          <a:stretch>
            <a:fillRect/>
          </a:stretch>
        </p:blipFill>
        <p:spPr>
          <a:xfrm>
            <a:off x="7570565" y="10"/>
            <a:ext cx="4614002" cy="3337539"/>
          </a:xfrm>
          <a:prstGeom prst="rect">
            <a:avLst/>
          </a:prstGeom>
        </p:spPr>
      </p:pic>
      <p:pic>
        <p:nvPicPr>
          <p:cNvPr id="10" name="Картина 9" descr="Картина, която съдържа на закрито, стена, човек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9901627-3AD4-B88B-DE1B-10C5E5F326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09" r="3" b="10729"/>
          <a:stretch>
            <a:fillRect/>
          </a:stretch>
        </p:blipFill>
        <p:spPr>
          <a:xfrm>
            <a:off x="4653627" y="4629236"/>
            <a:ext cx="2745764" cy="2228764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обзавеждане, човек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80217A7-EC42-4988-9367-B380C9D7C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20" r="2" b="30655"/>
          <a:stretch>
            <a:fillRect/>
          </a:stretch>
        </p:blipFill>
        <p:spPr>
          <a:xfrm>
            <a:off x="7570565" y="3509264"/>
            <a:ext cx="4614002" cy="33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23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ED0C4-E1ED-EF58-BF2A-5951C30D8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28AA74-07C1-441C-AFDB-3FEA62C3B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71F24690-EB50-4EFA-A22F-828D18555F3F}"/>
              </a:ext>
            </a:extLst>
          </p:cNvPr>
          <p:cNvSpPr txBox="1"/>
          <p:nvPr/>
        </p:nvSpPr>
        <p:spPr>
          <a:xfrm>
            <a:off x="221367" y="1384040"/>
            <a:ext cx="4246880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„Великденска работилница“ –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ателие с родители и деца </a:t>
            </a:r>
            <a:endParaRPr lang="en-US" sz="3600" i="1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Картина 3" descr="Картина, която съдържа дрехи, човек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A345C66-DD18-9D9B-CF2A-0FF76DC07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7" r="-4" b="19301"/>
          <a:stretch>
            <a:fillRect/>
          </a:stretch>
        </p:blipFill>
        <p:spPr>
          <a:xfrm>
            <a:off x="4662597" y="-2"/>
            <a:ext cx="2376092" cy="2228759"/>
          </a:xfrm>
          <a:prstGeom prst="rect">
            <a:avLst/>
          </a:prstGeom>
        </p:spPr>
      </p:pic>
      <p:pic>
        <p:nvPicPr>
          <p:cNvPr id="8" name="Картина 7" descr="Картина, която съдържа човек, дрехи, пеленаче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219BFB3-0C46-3ECF-4FFA-C651F9203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40" b="-3"/>
          <a:stretch>
            <a:fillRect/>
          </a:stretch>
        </p:blipFill>
        <p:spPr>
          <a:xfrm>
            <a:off x="7233039" y="-2446"/>
            <a:ext cx="2376092" cy="2228759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човек, обзавеждан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BD489A8-78E7-B2D1-E673-4E3A6894C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" r="14763" b="-3"/>
          <a:stretch>
            <a:fillRect/>
          </a:stretch>
        </p:blipFill>
        <p:spPr>
          <a:xfrm>
            <a:off x="9803480" y="-10223"/>
            <a:ext cx="2376092" cy="2228759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маса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629348A-7275-74C1-9546-6BF9CE111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2" r="5" b="10621"/>
          <a:stretch>
            <a:fillRect/>
          </a:stretch>
        </p:blipFill>
        <p:spPr>
          <a:xfrm>
            <a:off x="4657342" y="2400151"/>
            <a:ext cx="3330225" cy="2057368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момче, Човешко лиц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F6BF4B5-5729-3E2E-0BB3-6C1B381E0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6" r="1" b="44727"/>
          <a:stretch>
            <a:fillRect/>
          </a:stretch>
        </p:blipFill>
        <p:spPr>
          <a:xfrm>
            <a:off x="4653627" y="4628909"/>
            <a:ext cx="3324552" cy="2229090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Човешко лице, човек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2CB1678-FFE0-679A-ED8B-321E9DC13A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344"/>
          <a:stretch>
            <a:fillRect/>
          </a:stretch>
        </p:blipFill>
        <p:spPr>
          <a:xfrm>
            <a:off x="8183036" y="2400151"/>
            <a:ext cx="3996536" cy="44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82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5391E-103A-3A53-FD83-F1B287F35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 descr="Картина, която съдържа дрехи, човек, на за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B005B4A-97D4-950A-600F-59FFF6D8C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/>
          <a:stretch>
            <a:fillRect/>
          </a:stretch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8" name="Картина 7" descr="Картина, която съдържа на закрито, дрехи, обзавеждан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DC2060D-48C9-6287-E73A-67685DA80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" r="-2" b="5870"/>
          <a:stretch>
            <a:fillRect/>
          </a:stretch>
        </p:blipFill>
        <p:spPr>
          <a:xfrm>
            <a:off x="3089603" y="-4002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Картина 5" descr="Картина, която съдържа дрехи, човек, на закрито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790C953-CEF1-0258-49C3-7DFD0BABE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075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82699CC-10CE-C72A-D4A5-666DBCA6380C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1" i="1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7C857B3-1717-D5A2-2C37-0D9125CB0D59}"/>
              </a:ext>
            </a:extLst>
          </p:cNvPr>
          <p:cNvSpPr txBox="1"/>
          <p:nvPr/>
        </p:nvSpPr>
        <p:spPr>
          <a:xfrm>
            <a:off x="128017" y="2595110"/>
            <a:ext cx="34076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„Толерантността и доброто партньорство“</a:t>
            </a:r>
          </a:p>
        </p:txBody>
      </p:sp>
    </p:spTree>
    <p:extLst>
      <p:ext uri="{BB962C8B-B14F-4D97-AF65-F5344CB8AC3E}">
        <p14:creationId xmlns:p14="http://schemas.microsoft.com/office/powerpoint/2010/main" val="4285077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979CB03-77A3-48F2-A1C8-52F03FCB3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65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4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560" y="2185416"/>
            <a:ext cx="3683187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96B6A28-1375-36CF-443B-B4ED57EA3930}"/>
              </a:ext>
            </a:extLst>
          </p:cNvPr>
          <p:cNvSpPr txBox="1"/>
          <p:nvPr/>
        </p:nvSpPr>
        <p:spPr>
          <a:xfrm>
            <a:off x="805139" y="2382012"/>
            <a:ext cx="3721608" cy="350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3200" i="1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„Здравословни сандвичи“ – ателие с родители</a:t>
            </a:r>
          </a:p>
        </p:txBody>
      </p:sp>
      <p:pic>
        <p:nvPicPr>
          <p:cNvPr id="6" name="Картина 5" descr="Картина, която съдържа Човешко лице, дрехи, човек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6CC9517-2DA5-37D3-F599-E0E59E9B4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51" b="-4"/>
          <a:stretch>
            <a:fillRect/>
          </a:stretch>
        </p:blipFill>
        <p:spPr>
          <a:xfrm rot="5400000">
            <a:off x="5138616" y="32415"/>
            <a:ext cx="3209544" cy="3144714"/>
          </a:xfrm>
          <a:prstGeom prst="rect">
            <a:avLst/>
          </a:prstGeom>
        </p:spPr>
      </p:pic>
      <p:pic>
        <p:nvPicPr>
          <p:cNvPr id="8" name="Картина 7" descr="Картина, която съдържа човек, дрехи, Човешко лиц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8DF7ED8-1DB1-F759-6ACD-40D2D889D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82" b="-4"/>
          <a:stretch>
            <a:fillRect/>
          </a:stretch>
        </p:blipFill>
        <p:spPr>
          <a:xfrm rot="5400000">
            <a:off x="4969453" y="3511708"/>
            <a:ext cx="3547872" cy="3144712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човек, Човешко лице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2E7206E-1EC7-DB74-300F-59FF643E4C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3" b="4"/>
          <a:stretch>
            <a:fillRect/>
          </a:stretch>
        </p:blipFill>
        <p:spPr>
          <a:xfrm rot="5400000">
            <a:off x="8237629" y="178718"/>
            <a:ext cx="4133088" cy="3775651"/>
          </a:xfrm>
          <a:prstGeom prst="rect">
            <a:avLst/>
          </a:prstGeom>
        </p:spPr>
      </p:pic>
      <p:pic>
        <p:nvPicPr>
          <p:cNvPr id="4" name="Картина 3" descr="Картина, която съдържа Човешко лице, човек, дрехи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79074F3-B2DD-3217-0F9F-F037C5F43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r="43500" b="4"/>
          <a:stretch>
            <a:fillRect/>
          </a:stretch>
        </p:blipFill>
        <p:spPr>
          <a:xfrm rot="5400000">
            <a:off x="8992010" y="3658010"/>
            <a:ext cx="2624328" cy="377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06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68051-10C4-AAF2-E20F-3DDB89F2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Картина 12" descr="Картина, която съдържа дрехи, човек, на закрито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0664A5F-3011-4ED3-2051-EE82FD94D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5" b="-1"/>
          <a:stretch>
            <a:fillRect/>
          </a:stretch>
        </p:blipFill>
        <p:spPr>
          <a:xfrm>
            <a:off x="5321030" y="1"/>
            <a:ext cx="3690713" cy="2223338"/>
          </a:xfrm>
          <a:prstGeom prst="rect">
            <a:avLst/>
          </a:prstGeom>
        </p:spPr>
      </p:pic>
      <p:pic>
        <p:nvPicPr>
          <p:cNvPr id="9" name="Картина 8" descr="Картина, която съдържа на закрито, дрехи, стена, училищ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29D3BB5-2B89-F0B0-56A3-DF823D784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8" r="3" b="10327"/>
          <a:stretch>
            <a:fillRect/>
          </a:stretch>
        </p:blipFill>
        <p:spPr>
          <a:xfrm>
            <a:off x="9105090" y="10"/>
            <a:ext cx="3086912" cy="1679499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9A0DBDE-92FC-6361-9E24-EBEE56CA4EA2}"/>
              </a:ext>
            </a:extLst>
          </p:cNvPr>
          <p:cNvSpPr txBox="1"/>
          <p:nvPr/>
        </p:nvSpPr>
        <p:spPr>
          <a:xfrm>
            <a:off x="166992" y="2138489"/>
            <a:ext cx="4802249" cy="3744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400" i="1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„Вълшебните думички“ - работа с деца и техните родители в посока възпитаване на социално-нравствени ценности у децата</a:t>
            </a:r>
          </a:p>
        </p:txBody>
      </p:sp>
      <p:pic>
        <p:nvPicPr>
          <p:cNvPr id="7" name="Картина 6" descr="Картина, която съдържа на закрито, дрехи, стена, по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A552B2F-D032-614A-D6A6-5891B786BF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0" r="-4" b="27395"/>
          <a:stretch>
            <a:fillRect/>
          </a:stretch>
        </p:blipFill>
        <p:spPr>
          <a:xfrm>
            <a:off x="5321031" y="2384215"/>
            <a:ext cx="3690714" cy="2234180"/>
          </a:xfrm>
          <a:prstGeom prst="rect">
            <a:avLst/>
          </a:prstGeom>
        </p:spPr>
      </p:pic>
      <p:pic>
        <p:nvPicPr>
          <p:cNvPr id="4" name="Картина 3" descr="Картина, която съдържа на закрито, дрехи, Обучение, Образова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AC0AE47-395C-67E5-780A-44E822F3F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7" r="-4" b="24490"/>
          <a:stretch>
            <a:fillRect/>
          </a:stretch>
        </p:blipFill>
        <p:spPr>
          <a:xfrm>
            <a:off x="9105089" y="1843285"/>
            <a:ext cx="3086911" cy="2064985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на закрито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4F2BD6D-B764-B98A-18BB-A6C9585E3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1" r="-4" b="28319"/>
          <a:stretch>
            <a:fillRect/>
          </a:stretch>
        </p:blipFill>
        <p:spPr>
          <a:xfrm>
            <a:off x="5321030" y="4790113"/>
            <a:ext cx="3690713" cy="2067887"/>
          </a:xfrm>
          <a:prstGeom prst="rect">
            <a:avLst/>
          </a:prstGeom>
        </p:spPr>
      </p:pic>
      <p:pic>
        <p:nvPicPr>
          <p:cNvPr id="16" name="Картина 15" descr="Картина, която съдържа дрехи, Човешко лице, човек, моми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5BBB50A-4DEA-F717-3B37-941654C41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" r="22901" b="-3"/>
          <a:stretch>
            <a:fillRect/>
          </a:stretch>
        </p:blipFill>
        <p:spPr>
          <a:xfrm>
            <a:off x="9105090" y="4079988"/>
            <a:ext cx="3086912" cy="277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9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A28AA74-07C1-441C-AFDB-3FEA62C3B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30472F58-19D0-E8A0-C93D-61C1487F41F9}"/>
              </a:ext>
            </a:extLst>
          </p:cNvPr>
          <p:cNvSpPr txBox="1"/>
          <p:nvPr/>
        </p:nvSpPr>
        <p:spPr>
          <a:xfrm>
            <a:off x="201681" y="557189"/>
            <a:ext cx="4455661" cy="27859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i="1" kern="1200" dirty="0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"</a:t>
            </a:r>
            <a:r>
              <a:rPr lang="en-US" sz="3600" i="1" kern="1200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Седмица на четене на приказки от родители</a:t>
            </a:r>
            <a:r>
              <a:rPr lang="bg-BG" sz="3600" i="1" kern="1200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“</a:t>
            </a:r>
            <a:endParaRPr lang="en-US" sz="3600" i="1" kern="1200" dirty="0">
              <a:ln w="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Картина 3" descr="Картина, която съдържа дрехи, статив, на за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0504D78-3A36-CABF-6110-6816192EF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8" r="-4" b="7129"/>
          <a:stretch>
            <a:fillRect/>
          </a:stretch>
        </p:blipFill>
        <p:spPr>
          <a:xfrm>
            <a:off x="4662597" y="-2"/>
            <a:ext cx="2376092" cy="2228759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момиче, на закрито, училищ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3F53578-C47D-9C39-FA9E-ED126027E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4" r="13106" b="-3"/>
          <a:stretch>
            <a:fillRect/>
          </a:stretch>
        </p:blipFill>
        <p:spPr>
          <a:xfrm>
            <a:off x="7233039" y="-2446"/>
            <a:ext cx="2376092" cy="2228759"/>
          </a:xfrm>
          <a:prstGeom prst="rect">
            <a:avLst/>
          </a:prstGeom>
        </p:spPr>
      </p:pic>
      <p:pic>
        <p:nvPicPr>
          <p:cNvPr id="6" name="Картина 5" descr="Картина, която съдържа на закрито, стена, обзавеждане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627C34F-E013-BC65-21A9-CC828C6DC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47" r="-4" b="14689"/>
          <a:stretch>
            <a:fillRect/>
          </a:stretch>
        </p:blipFill>
        <p:spPr>
          <a:xfrm>
            <a:off x="9803480" y="-10223"/>
            <a:ext cx="2376092" cy="2228759"/>
          </a:xfrm>
          <a:prstGeom prst="rect">
            <a:avLst/>
          </a:prstGeom>
        </p:spPr>
      </p:pic>
      <p:pic>
        <p:nvPicPr>
          <p:cNvPr id="10" name="Картина 9" descr="Картина, която съдържа на закрито, дрехи, момче, училищ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CBFE64A-49CB-C418-990E-4616FB201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" r="4109" b="2"/>
          <a:stretch>
            <a:fillRect/>
          </a:stretch>
        </p:blipFill>
        <p:spPr>
          <a:xfrm>
            <a:off x="4657342" y="2400151"/>
            <a:ext cx="3330225" cy="2057368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на закрито, Човешко лиц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0379E57-039F-274D-6BF6-25E75321D9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" r="-5" b="8687"/>
          <a:stretch>
            <a:fillRect/>
          </a:stretch>
        </p:blipFill>
        <p:spPr>
          <a:xfrm>
            <a:off x="4653627" y="4628909"/>
            <a:ext cx="3324552" cy="2229090"/>
          </a:xfrm>
          <a:prstGeom prst="rect">
            <a:avLst/>
          </a:prstGeom>
        </p:spPr>
      </p:pic>
      <p:pic>
        <p:nvPicPr>
          <p:cNvPr id="14" name="Картина 13" descr="Картина, която съдържа на закрито, дрехи, Човешко лиц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E724A80-C29B-6200-3E38-4C34A5C68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4" r="31598" b="2"/>
          <a:stretch>
            <a:fillRect/>
          </a:stretch>
        </p:blipFill>
        <p:spPr>
          <a:xfrm>
            <a:off x="8183036" y="2400151"/>
            <a:ext cx="3996536" cy="44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2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979CB03-77A3-48F2-A1C8-52F03FCB3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3D962-D3D2-4A72-8593-65C213CBF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654" y="633619"/>
            <a:ext cx="4520912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511B-F6E1-4929-AC90-94FB8B6B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4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58F78C-27AB-465F-AA33-15E08AF26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3560" y="2185416"/>
            <a:ext cx="3683187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2A6C590-890B-3C39-0710-DAA2A8FA71B9}"/>
              </a:ext>
            </a:extLst>
          </p:cNvPr>
          <p:cNvSpPr txBox="1"/>
          <p:nvPr/>
        </p:nvSpPr>
        <p:spPr>
          <a:xfrm>
            <a:off x="558800" y="2368296"/>
            <a:ext cx="4343766" cy="3502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3200" i="1" noProof="1">
                <a:ln w="0"/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„Хранилка за птици“ – тренинг с родители</a:t>
            </a:r>
          </a:p>
        </p:txBody>
      </p:sp>
      <p:pic>
        <p:nvPicPr>
          <p:cNvPr id="10" name="Картина 9" descr="Картина, която съдържа човек, дрехи, Човешко лице, пелена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C0712A4-A372-FB3E-AC49-058A97234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0" r="-4" b="10471"/>
          <a:stretch>
            <a:fillRect/>
          </a:stretch>
        </p:blipFill>
        <p:spPr>
          <a:xfrm>
            <a:off x="5171031" y="10"/>
            <a:ext cx="3144714" cy="3209534"/>
          </a:xfrm>
          <a:prstGeom prst="rect">
            <a:avLst/>
          </a:prstGeom>
        </p:spPr>
      </p:pic>
      <p:pic>
        <p:nvPicPr>
          <p:cNvPr id="8" name="Картина 7" descr="Картина, която съдържа дрехи, Човешко лице, човек, момч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D07C027-049D-7575-549D-59C08F127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5382"/>
          <a:stretch>
            <a:fillRect/>
          </a:stretch>
        </p:blipFill>
        <p:spPr>
          <a:xfrm>
            <a:off x="5171033" y="3310128"/>
            <a:ext cx="3144712" cy="3547872"/>
          </a:xfrm>
          <a:prstGeom prst="rect">
            <a:avLst/>
          </a:prstGeom>
        </p:spPr>
      </p:pic>
      <p:pic>
        <p:nvPicPr>
          <p:cNvPr id="6" name="Картина 5" descr="Картина, която съдържа дрехи, Човешко лице, на за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416B158-7B92-019C-18A5-24C32DC8E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86" b="1"/>
          <a:stretch>
            <a:fillRect/>
          </a:stretch>
        </p:blipFill>
        <p:spPr>
          <a:xfrm>
            <a:off x="8416348" y="10"/>
            <a:ext cx="3775651" cy="4133078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на закрито, обзавеждане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BB88335-ED64-E703-F9F8-B57A9FD63F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7" r="4" b="17135"/>
          <a:stretch>
            <a:fillRect/>
          </a:stretch>
        </p:blipFill>
        <p:spPr>
          <a:xfrm>
            <a:off x="8416348" y="4233672"/>
            <a:ext cx="3775652" cy="262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46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B8A4EAC3-A610-17AB-7746-B15E7BA2112B}"/>
              </a:ext>
            </a:extLst>
          </p:cNvPr>
          <p:cNvSpPr txBox="1"/>
          <p:nvPr/>
        </p:nvSpPr>
        <p:spPr>
          <a:xfrm>
            <a:off x="145916" y="2688336"/>
            <a:ext cx="5009744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-BG" sz="3600" i="1" noProof="1">
                <a:ln w="0"/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„Ден на отворените врати“</a:t>
            </a:r>
          </a:p>
        </p:txBody>
      </p:sp>
      <p:pic>
        <p:nvPicPr>
          <p:cNvPr id="4" name="Картина 3" descr="Картина, която съдържа дрехи, човек, Човешко лице, мъж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B489A69-C3D0-4D1D-0818-3946F0B43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78"/>
          <a:stretch>
            <a:fillRect/>
          </a:stretch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7165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CC81228-CEA3-402B-B8E5-688F5BFA7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BC0916B8-FF7A-4ECB-9FD7-C7668658D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011959" flipH="1">
            <a:off x="548353" y="314719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E4DC6296-5AC8-09DB-926D-31D4DB3AB28B}"/>
              </a:ext>
            </a:extLst>
          </p:cNvPr>
          <p:cNvSpPr txBox="1"/>
          <p:nvPr/>
        </p:nvSpPr>
        <p:spPr>
          <a:xfrm>
            <a:off x="874815" y="2322864"/>
            <a:ext cx="549109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i="1" kern="1200" noProof="1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Благодаря за вниманието!</a:t>
            </a:r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3601C4FE-0A9E-715D-9D95-4AC0479BB62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5190" y="1186584"/>
            <a:ext cx="3721995" cy="4767122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9DC011D4-C95F-4B2E-9A3C-A46DCDE9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8584" y="447363"/>
            <a:ext cx="734141" cy="734141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203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пушено стъ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318</Words>
  <Application>Microsoft Office PowerPoint</Application>
  <PresentationFormat>Широк екран</PresentationFormat>
  <Paragraphs>32</Paragraphs>
  <Slides>18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Цветана М. Илчева</dc:creator>
  <cp:lastModifiedBy>Цветана М. Илчева</cp:lastModifiedBy>
  <cp:revision>3</cp:revision>
  <dcterms:created xsi:type="dcterms:W3CDTF">2025-06-24T05:25:25Z</dcterms:created>
  <dcterms:modified xsi:type="dcterms:W3CDTF">2025-06-25T10:45:54Z</dcterms:modified>
</cp:coreProperties>
</file>