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10" autoAdjust="0"/>
  </p:normalViewPr>
  <p:slideViewPr>
    <p:cSldViewPr snapToGrid="0">
      <p:cViewPr varScale="1">
        <p:scale>
          <a:sx n="70" d="100"/>
          <a:sy n="70" d="100"/>
        </p:scale>
        <p:origin x="67" y="2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68"/>
    </p:cViewPr>
  </p:sorter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979D-0DA2-4B67-AAB2-8D4A179192C4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6DB8C-EBDE-4A4A-9D89-5A28F38E5F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862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6DB8C-EBDE-4A4A-9D89-5A28F38E5F6C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001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C92A94D-4624-DCB4-C356-CDB0C2379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FEB0D1CF-7993-BC2E-B0E3-76A182CA7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CAC6B98-3E37-1CC6-E65A-B46E2D265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6F46DCA-A6BE-D919-9CFB-BB8CE1495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AD1F19A-68C1-622F-5B39-D7C0EBD1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366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DB7E71A-8DB9-AC64-F2CA-19AB44C65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DC5EF51-5698-4495-EA03-F1094C13A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0A4D848-7A16-7F22-7407-5F38B9E31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2757436-8E7F-E895-6742-1DBB635B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9C79AE0-4326-3B6D-BBAF-104F5F848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254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64325C6-DDB3-A36B-3ED3-A8A0A4539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3CA4078-70E2-ED03-8BD3-BD4E85DF8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49CB7FA-ADE7-E15F-B8DF-F2D58DFE7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D3A0779-C219-8AC9-A74F-DEBE360CA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17AE0FA-9A86-380D-6596-C989E87F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1688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9F740AF-3B8A-9F43-8968-675452914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16898A0-321A-91AA-63B8-FCAE399C3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C49034D-43C8-9F0C-8539-681A11BBF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E4AD48A9-613F-7AC0-7F1B-6BEACB5C9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2349B141-B586-CFE0-592A-D1B7BD65A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6EE1076-956F-B7BF-2390-77149BC88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037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4FF59EB-DEEC-BC85-7DC0-03F558D02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F113966-02ED-27C4-EB40-AF24C0BFC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721375AA-DAF0-9901-181E-15383BFFE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03D9970F-3F8D-D597-6FB8-735B3F7D2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A336FEBE-9E03-4E97-72E0-A34751DD80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24BF2B54-BEB5-3867-BCAD-B35C9C84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D4D3F662-5121-12C9-BB4E-ACCD6947F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5F721478-477A-2CAB-6410-7FB9CC06B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194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8505BE6-A9F3-D57A-2E7F-A4E4F27FB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6C89EF82-DD6B-65D6-ECB0-804387F98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7117DDD7-D4E8-D5DB-56F3-4A71516A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9D416541-1B4C-D23A-1311-7E7DA262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469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C7EAC825-8C5D-19BE-D158-93B492365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8B9FDED2-AF41-2C7A-D77C-3A6D2E650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455EAF2D-49E8-3022-91AF-00C0AB22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753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991811A-421C-B3D7-A591-716F610B3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8DC1651-F4E5-3978-9B7F-F82921BE1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977C93D6-2559-48E4-9168-8F2DF3023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E50A6C7-BED8-A520-B65A-922FD18C5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5EFFFD9-2D20-4279-7B1E-761370BA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ACE349C-DB11-993E-6C58-67A1A159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989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92DE937-C927-6197-AF50-4932A90A3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3FE0B241-71C6-FB9F-615A-20B24B297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BF0DED82-8922-E77D-9F12-BCD063631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57473E1-CB42-FF0E-C7C4-AD181FE7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7267AD2-F6ED-1443-DB5F-2A6F06C4D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A8733F6-26DC-CFF8-1AFC-6ACD3CB98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260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74624FA-9952-3BCF-C6B0-F37540004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62A3493E-37E7-33C2-C40B-90B83E7D1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9493313-0CA4-7719-D265-C260691E7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2EAE8C7-754C-96CC-0AD4-6D6B078C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B27030A-0A63-2EC7-F015-7382FCEB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074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17548A1B-1740-4711-8093-34A2D478F6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8F3597F-CD94-872F-2E30-4A97B949A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A7E6AB0-8842-E9A4-371C-13902DBA9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62EA50F-D378-F584-6B3A-B1FA67F0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847D45A-BC79-0593-BA5F-C09CEE0BD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3375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pattFill prst="dotDmnd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060E98E3-9D90-C088-D596-FF8FBCC89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112F9E4-0638-1055-15B4-B1E2C66BD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573BF78-5D83-BA6D-7DB3-3A025A461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5A4DDC-46C7-4197-8BE5-15C17F0A4EFE}" type="datetimeFigureOut">
              <a:rPr lang="bg-BG" smtClean="0"/>
              <a:t>23.6.2025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5CAE38D-0307-CE11-4754-FA4BF8719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A503284-55C5-309C-2BAF-838C24A09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F4378-DFE5-401C-956A-1D5A861425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24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1BB3301-6360-9A54-5F1F-A987C29F4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815" y="2322864"/>
            <a:ext cx="5491090" cy="2387600"/>
          </a:xfrm>
        </p:spPr>
        <p:txBody>
          <a:bodyPr anchor="b">
            <a:normAutofit/>
          </a:bodyPr>
          <a:lstStyle/>
          <a:p>
            <a:pPr algn="l"/>
            <a:r>
              <a:rPr lang="bg-BG" sz="4200" b="1" i="1" dirty="0"/>
              <a:t>Приложно изкуство</a:t>
            </a:r>
            <a:br>
              <a:rPr lang="bg-BG" sz="4200" b="1" i="1" dirty="0"/>
            </a:br>
            <a:r>
              <a:rPr lang="bg-BG" sz="4200" b="1" i="1" dirty="0"/>
              <a:t>дейност по Проект „Заедно можем!“</a:t>
            </a:r>
          </a:p>
        </p:txBody>
      </p:sp>
      <p:pic>
        <p:nvPicPr>
          <p:cNvPr id="5" name="Картина 4" descr="Картина, която съдържа текст, Човешко лице, момче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7CF65B9-5207-5534-BDBD-66C56DA7B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34" y="649018"/>
            <a:ext cx="4186150" cy="5559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4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Картина 3" descr="Картина, която съдържа текст, Човешко лице, момче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8C4D703-ECA2-5B26-5732-DC265652A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27" y="511293"/>
            <a:ext cx="3838491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34205F0-E2D3-67EF-5BC6-8E7BA48B0583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i="1" dirty="0"/>
              <a:t> </a:t>
            </a:r>
            <a:r>
              <a:rPr lang="bg-BG" b="1" i="1" noProof="1"/>
              <a:t>Дейност по Проект BG05SFPR001-1.004-0047 „Заедно можем!“, Приложно изкуство цели да развие фината моторика, въображението и творческото мислене на децата чрез дейности по приложно изкуство. В рамките на проекта, децата се запознаха с различни материали и техники, като моделиране с глина и пластилин, апликиране, рисуване с нетрадиционни техники. Всяка дейност беше поднесена по забавен и достъпен начин, съобразен с възрастовите особености на децата. Основната цел на тази дейност е да се провокира любов към изкуството и да се развие естетическия вкус у децата.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4173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76371D7-6733-4D74-8B73-248817D8A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197AEBC8-A7FE-57F0-CB08-75D84FED94E0}"/>
              </a:ext>
            </a:extLst>
          </p:cNvPr>
          <p:cNvSpPr txBox="1"/>
          <p:nvPr/>
        </p:nvSpPr>
        <p:spPr>
          <a:xfrm>
            <a:off x="444661" y="643467"/>
            <a:ext cx="4038983" cy="35692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54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група Конуш</a:t>
            </a:r>
          </a:p>
        </p:txBody>
      </p:sp>
      <p:pic>
        <p:nvPicPr>
          <p:cNvPr id="8" name="Картина 7" descr="Картина, която съдържа Детско изкуство, пеленаче, дрехи, м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81BBCC7-8A75-215F-BF9A-4FF6B80DD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5" r="9796" b="3"/>
          <a:stretch>
            <a:fillRect/>
          </a:stretch>
        </p:blipFill>
        <p:spPr>
          <a:xfrm>
            <a:off x="4688778" y="-6"/>
            <a:ext cx="3259105" cy="3094406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6" name="Картина 5" descr="Картина, която съдържа дрехи, момче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5B2AB55-50B9-C0D0-ADD2-052772155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" r="25415" b="3"/>
          <a:stretch>
            <a:fillRect/>
          </a:stretch>
        </p:blipFill>
        <p:spPr>
          <a:xfrm>
            <a:off x="4683193" y="3258423"/>
            <a:ext cx="3259855" cy="3599585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10" name="Картина 9" descr="Картина, която съдържа дрехи, човек, обувки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D97E9D9-45DE-4454-F1B0-C5BE267C5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r="21391"/>
          <a:stretch>
            <a:fillRect/>
          </a:stretch>
        </p:blipFill>
        <p:spPr>
          <a:xfrm>
            <a:off x="8153017" y="-7"/>
            <a:ext cx="4038983" cy="4195184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4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18288"/>
          </a:xfrm>
          <a:custGeom>
            <a:avLst/>
            <a:gdLst>
              <a:gd name="connsiteX0" fmla="*/ 0 w 3383280"/>
              <a:gd name="connsiteY0" fmla="*/ 0 h 18288"/>
              <a:gd name="connsiteX1" fmla="*/ 676656 w 3383280"/>
              <a:gd name="connsiteY1" fmla="*/ 0 h 18288"/>
              <a:gd name="connsiteX2" fmla="*/ 1319479 w 3383280"/>
              <a:gd name="connsiteY2" fmla="*/ 0 h 18288"/>
              <a:gd name="connsiteX3" fmla="*/ 1962302 w 3383280"/>
              <a:gd name="connsiteY3" fmla="*/ 0 h 18288"/>
              <a:gd name="connsiteX4" fmla="*/ 2706624 w 3383280"/>
              <a:gd name="connsiteY4" fmla="*/ 0 h 18288"/>
              <a:gd name="connsiteX5" fmla="*/ 3383280 w 3383280"/>
              <a:gd name="connsiteY5" fmla="*/ 0 h 18288"/>
              <a:gd name="connsiteX6" fmla="*/ 3383280 w 3383280"/>
              <a:gd name="connsiteY6" fmla="*/ 18288 h 18288"/>
              <a:gd name="connsiteX7" fmla="*/ 2706624 w 3383280"/>
              <a:gd name="connsiteY7" fmla="*/ 18288 h 18288"/>
              <a:gd name="connsiteX8" fmla="*/ 2131466 w 3383280"/>
              <a:gd name="connsiteY8" fmla="*/ 18288 h 18288"/>
              <a:gd name="connsiteX9" fmla="*/ 1488643 w 3383280"/>
              <a:gd name="connsiteY9" fmla="*/ 18288 h 18288"/>
              <a:gd name="connsiteX10" fmla="*/ 845820 w 3383280"/>
              <a:gd name="connsiteY10" fmla="*/ 18288 h 18288"/>
              <a:gd name="connsiteX11" fmla="*/ 0 w 3383280"/>
              <a:gd name="connsiteY11" fmla="*/ 18288 h 18288"/>
              <a:gd name="connsiteX12" fmla="*/ 0 w 338328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Картина 3" descr="Картина, която съдържа дрехи, човек, момче, Обуче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5CCB03E-8106-F8F8-65F6-1D7CCE0BA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1" r="4" b="503"/>
          <a:stretch>
            <a:fillRect/>
          </a:stretch>
        </p:blipFill>
        <p:spPr>
          <a:xfrm>
            <a:off x="8171361" y="4366936"/>
            <a:ext cx="4020639" cy="2491073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363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76371D7-6733-4D74-8B73-248817D8A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B82263D-B39C-441F-F7A3-E31B43765DF1}"/>
              </a:ext>
            </a:extLst>
          </p:cNvPr>
          <p:cNvSpPr txBox="1"/>
          <p:nvPr/>
        </p:nvSpPr>
        <p:spPr>
          <a:xfrm>
            <a:off x="272374" y="643467"/>
            <a:ext cx="4182506" cy="35692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54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група Конуш</a:t>
            </a:r>
          </a:p>
        </p:txBody>
      </p:sp>
      <p:pic>
        <p:nvPicPr>
          <p:cNvPr id="15" name="Картина 14" descr="Картина, която съдържа дрехи, човек, Човешко лице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737984C-DC89-0C88-8BD1-A86758363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4" r="14266" b="3"/>
          <a:stretch>
            <a:fillRect/>
          </a:stretch>
        </p:blipFill>
        <p:spPr>
          <a:xfrm>
            <a:off x="4727254" y="82009"/>
            <a:ext cx="3259105" cy="3094406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7" name="Картина 6" descr="Картина, която съдържа дрехи, човек, обувки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472B6D6-0BE0-4523-8E48-6BE61E93B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9" r="17421" b="3"/>
          <a:stretch>
            <a:fillRect/>
          </a:stretch>
        </p:blipFill>
        <p:spPr>
          <a:xfrm>
            <a:off x="4683193" y="3258423"/>
            <a:ext cx="3259855" cy="3599585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13" name="Картина 12" descr="Картина, която съдържа дрехи, човек, мом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3DC7152-3E6D-6B02-0D24-E2BB504C4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2"/>
          <a:stretch>
            <a:fillRect/>
          </a:stretch>
        </p:blipFill>
        <p:spPr>
          <a:xfrm>
            <a:off x="7986359" y="82009"/>
            <a:ext cx="4038983" cy="4195184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2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18288"/>
          </a:xfrm>
          <a:custGeom>
            <a:avLst/>
            <a:gdLst>
              <a:gd name="connsiteX0" fmla="*/ 0 w 3383280"/>
              <a:gd name="connsiteY0" fmla="*/ 0 h 18288"/>
              <a:gd name="connsiteX1" fmla="*/ 676656 w 3383280"/>
              <a:gd name="connsiteY1" fmla="*/ 0 h 18288"/>
              <a:gd name="connsiteX2" fmla="*/ 1319479 w 3383280"/>
              <a:gd name="connsiteY2" fmla="*/ 0 h 18288"/>
              <a:gd name="connsiteX3" fmla="*/ 1962302 w 3383280"/>
              <a:gd name="connsiteY3" fmla="*/ 0 h 18288"/>
              <a:gd name="connsiteX4" fmla="*/ 2706624 w 3383280"/>
              <a:gd name="connsiteY4" fmla="*/ 0 h 18288"/>
              <a:gd name="connsiteX5" fmla="*/ 3383280 w 3383280"/>
              <a:gd name="connsiteY5" fmla="*/ 0 h 18288"/>
              <a:gd name="connsiteX6" fmla="*/ 3383280 w 3383280"/>
              <a:gd name="connsiteY6" fmla="*/ 18288 h 18288"/>
              <a:gd name="connsiteX7" fmla="*/ 2706624 w 3383280"/>
              <a:gd name="connsiteY7" fmla="*/ 18288 h 18288"/>
              <a:gd name="connsiteX8" fmla="*/ 2131466 w 3383280"/>
              <a:gd name="connsiteY8" fmla="*/ 18288 h 18288"/>
              <a:gd name="connsiteX9" fmla="*/ 1488643 w 3383280"/>
              <a:gd name="connsiteY9" fmla="*/ 18288 h 18288"/>
              <a:gd name="connsiteX10" fmla="*/ 845820 w 3383280"/>
              <a:gd name="connsiteY10" fmla="*/ 18288 h 18288"/>
              <a:gd name="connsiteX11" fmla="*/ 0 w 3383280"/>
              <a:gd name="connsiteY11" fmla="*/ 18288 h 18288"/>
              <a:gd name="connsiteX12" fmla="*/ 0 w 338328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Картина 10" descr="Картина, която съдържа дрехи, човек, обзавеждане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A41115F-1315-8783-64E9-DDB015E1B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 r="4" b="12685"/>
          <a:stretch>
            <a:fillRect/>
          </a:stretch>
        </p:blipFill>
        <p:spPr>
          <a:xfrm>
            <a:off x="8004703" y="4322060"/>
            <a:ext cx="4020639" cy="2491073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8884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A48F3FCA-A046-F67D-7FA3-D81AB55CC2C0}"/>
              </a:ext>
            </a:extLst>
          </p:cNvPr>
          <p:cNvSpPr txBox="1"/>
          <p:nvPr/>
        </p:nvSpPr>
        <p:spPr>
          <a:xfrm>
            <a:off x="640080" y="2006847"/>
            <a:ext cx="3895522" cy="3228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1" dirty="0"/>
              <a:t>група </a:t>
            </a:r>
            <a:r>
              <a:rPr lang="bg-BG" sz="4400" b="1" i="1" noProof="0" dirty="0"/>
              <a:t>Конуш</a:t>
            </a:r>
            <a:endParaRPr lang="en-US" sz="4400" b="1" i="1" dirty="0"/>
          </a:p>
        </p:txBody>
      </p:sp>
      <p:pic>
        <p:nvPicPr>
          <p:cNvPr id="9" name="Картина 8" descr="Картина, която съдържа на закрито, дрехи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B3E44B9-78FC-2E90-102F-1EDBFDBCA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" r="12418" b="1"/>
          <a:stretch>
            <a:fillRect/>
          </a:stretch>
        </p:blipFill>
        <p:spPr>
          <a:xfrm rot="5400000">
            <a:off x="4855697" y="305487"/>
            <a:ext cx="3456432" cy="3174642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Човешко лице, човек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D0464AF-8FBE-DE3D-7937-C073EC84D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026"/>
          <a:stretch>
            <a:fillRect/>
          </a:stretch>
        </p:blipFill>
        <p:spPr>
          <a:xfrm>
            <a:off x="8247886" y="164591"/>
            <a:ext cx="3691011" cy="2996897"/>
          </a:xfrm>
          <a:prstGeom prst="rect">
            <a:avLst/>
          </a:prstGeom>
        </p:spPr>
      </p:pic>
      <p:pic>
        <p:nvPicPr>
          <p:cNvPr id="13" name="Картина 12" descr="Картина, която съдържа човек, Човешко лице, дрех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E1AF549-886E-186E-41C8-10C78AD2C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r="24005" b="2"/>
          <a:stretch>
            <a:fillRect/>
          </a:stretch>
        </p:blipFill>
        <p:spPr>
          <a:xfrm rot="5400000">
            <a:off x="5047838" y="3660755"/>
            <a:ext cx="3064214" cy="3174643"/>
          </a:xfrm>
          <a:prstGeom prst="rect">
            <a:avLst/>
          </a:prstGeom>
        </p:spPr>
      </p:pic>
      <p:pic>
        <p:nvPicPr>
          <p:cNvPr id="11" name="Картина 10" descr="Картина, която съдържа човек, дрехи, на закрито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64CD286-3893-CE24-3F02-012DD8E6D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8" r="32290" b="2"/>
          <a:stretch>
            <a:fillRect/>
          </a:stretch>
        </p:blipFill>
        <p:spPr>
          <a:xfrm rot="5400000">
            <a:off x="8412479" y="3072388"/>
            <a:ext cx="3456431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8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76371D7-6733-4D74-8B73-248817D8A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C79E6740-9362-584B-860A-79B914559962}"/>
              </a:ext>
            </a:extLst>
          </p:cNvPr>
          <p:cNvSpPr txBox="1"/>
          <p:nvPr/>
        </p:nvSpPr>
        <p:spPr>
          <a:xfrm>
            <a:off x="126460" y="643467"/>
            <a:ext cx="4130230" cy="35692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4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г</a:t>
            </a:r>
            <a:r>
              <a:rPr lang="bg-BG" sz="4400" b="1" i="1" dirty="0">
                <a:latin typeface="+mj-lt"/>
                <a:ea typeface="+mj-ea"/>
                <a:cs typeface="+mj-cs"/>
              </a:rPr>
              <a:t>рупа</a:t>
            </a:r>
            <a:r>
              <a:rPr lang="bg-BG" sz="44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Стамболийски</a:t>
            </a:r>
          </a:p>
        </p:txBody>
      </p:sp>
      <p:pic>
        <p:nvPicPr>
          <p:cNvPr id="6" name="Картина 5" descr="Картина, която съдържа човек, дрехи, Човешко лице, безалкохолна напит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D6D3A35-DEE5-AEE6-2CEE-43B1D7A3F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2" r="6504" b="1"/>
          <a:stretch>
            <a:fillRect/>
          </a:stretch>
        </p:blipFill>
        <p:spPr>
          <a:xfrm>
            <a:off x="4683943" y="164008"/>
            <a:ext cx="3259105" cy="3094406"/>
          </a:xfrm>
          <a:custGeom>
            <a:avLst/>
            <a:gdLst/>
            <a:ahLst/>
            <a:cxnLst/>
            <a:rect l="l" t="t" r="r" b="b"/>
            <a:pathLst>
              <a:path w="3259105" h="3094406">
                <a:moveTo>
                  <a:pt x="11386" y="0"/>
                </a:moveTo>
                <a:lnTo>
                  <a:pt x="3241316" y="0"/>
                </a:lnTo>
                <a:lnTo>
                  <a:pt x="3237494" y="140685"/>
                </a:lnTo>
                <a:cubicBezTo>
                  <a:pt x="3238096" y="312748"/>
                  <a:pt x="3251393" y="484543"/>
                  <a:pt x="3249125" y="655694"/>
                </a:cubicBezTo>
                <a:cubicBezTo>
                  <a:pt x="3247916" y="750937"/>
                  <a:pt x="3225234" y="845926"/>
                  <a:pt x="3229467" y="941423"/>
                </a:cubicBezTo>
                <a:cubicBezTo>
                  <a:pt x="3241867" y="1230835"/>
                  <a:pt x="3237785" y="1520374"/>
                  <a:pt x="3253965" y="1809659"/>
                </a:cubicBezTo>
                <a:cubicBezTo>
                  <a:pt x="3264430" y="1950656"/>
                  <a:pt x="3258909" y="2092163"/>
                  <a:pt x="3237482" y="2232284"/>
                </a:cubicBezTo>
                <a:cubicBezTo>
                  <a:pt x="3219637" y="2337305"/>
                  <a:pt x="3230677" y="2443216"/>
                  <a:pt x="3238238" y="2548745"/>
                </a:cubicBezTo>
                <a:cubicBezTo>
                  <a:pt x="3247462" y="2676497"/>
                  <a:pt x="3252453" y="2804124"/>
                  <a:pt x="3237330" y="2932130"/>
                </a:cubicBezTo>
                <a:cubicBezTo>
                  <a:pt x="3234609" y="2954893"/>
                  <a:pt x="3233201" y="2977688"/>
                  <a:pt x="3232714" y="3000503"/>
                </a:cubicBezTo>
                <a:lnTo>
                  <a:pt x="3233615" y="3068153"/>
                </a:lnTo>
                <a:lnTo>
                  <a:pt x="3188413" y="3064932"/>
                </a:lnTo>
                <a:cubicBezTo>
                  <a:pt x="3039240" y="3057221"/>
                  <a:pt x="2889775" y="3057530"/>
                  <a:pt x="2740627" y="3065836"/>
                </a:cubicBezTo>
                <a:cubicBezTo>
                  <a:pt x="2641415" y="3072036"/>
                  <a:pt x="2543982" y="3095285"/>
                  <a:pt x="2443754" y="3094381"/>
                </a:cubicBezTo>
                <a:cubicBezTo>
                  <a:pt x="2190453" y="3091669"/>
                  <a:pt x="1936390" y="3075782"/>
                  <a:pt x="1682327" y="3078752"/>
                </a:cubicBezTo>
                <a:cubicBezTo>
                  <a:pt x="1674197" y="3078882"/>
                  <a:pt x="1666067" y="3076944"/>
                  <a:pt x="1657937" y="3076944"/>
                </a:cubicBezTo>
                <a:cubicBezTo>
                  <a:pt x="1524046" y="3071390"/>
                  <a:pt x="1390155" y="3066482"/>
                  <a:pt x="1256136" y="3078623"/>
                </a:cubicBezTo>
                <a:cubicBezTo>
                  <a:pt x="1168104" y="3086502"/>
                  <a:pt x="1080452" y="3095932"/>
                  <a:pt x="991530" y="3090248"/>
                </a:cubicBezTo>
                <a:cubicBezTo>
                  <a:pt x="867801" y="3082369"/>
                  <a:pt x="744072" y="3076686"/>
                  <a:pt x="620090" y="3080948"/>
                </a:cubicBezTo>
                <a:cubicBezTo>
                  <a:pt x="570293" y="3082369"/>
                  <a:pt x="520497" y="3080948"/>
                  <a:pt x="470828" y="3080948"/>
                </a:cubicBezTo>
                <a:lnTo>
                  <a:pt x="469939" y="3081207"/>
                </a:lnTo>
                <a:cubicBezTo>
                  <a:pt x="437418" y="3081207"/>
                  <a:pt x="404898" y="3081982"/>
                  <a:pt x="372378" y="3081207"/>
                </a:cubicBezTo>
                <a:cubicBezTo>
                  <a:pt x="311022" y="3079786"/>
                  <a:pt x="249634" y="3076944"/>
                  <a:pt x="188230" y="3075879"/>
                </a:cubicBezTo>
                <a:lnTo>
                  <a:pt x="19434" y="3080760"/>
                </a:lnTo>
                <a:lnTo>
                  <a:pt x="23335" y="2940210"/>
                </a:lnTo>
                <a:cubicBezTo>
                  <a:pt x="23652" y="2892334"/>
                  <a:pt x="22808" y="2844419"/>
                  <a:pt x="20355" y="2796447"/>
                </a:cubicBezTo>
                <a:cubicBezTo>
                  <a:pt x="13984" y="2674257"/>
                  <a:pt x="1879" y="2552193"/>
                  <a:pt x="9780" y="2429876"/>
                </a:cubicBezTo>
                <a:cubicBezTo>
                  <a:pt x="16112" y="2301583"/>
                  <a:pt x="14277" y="2173022"/>
                  <a:pt x="4301" y="2044958"/>
                </a:cubicBezTo>
                <a:cubicBezTo>
                  <a:pt x="-1433" y="1980958"/>
                  <a:pt x="-1433" y="1916563"/>
                  <a:pt x="4301" y="1852563"/>
                </a:cubicBezTo>
                <a:cubicBezTo>
                  <a:pt x="20584" y="1696404"/>
                  <a:pt x="24839" y="1539213"/>
                  <a:pt x="17042" y="1382404"/>
                </a:cubicBezTo>
                <a:cubicBezTo>
                  <a:pt x="12582" y="1264291"/>
                  <a:pt x="4810" y="1146306"/>
                  <a:pt x="10288" y="1027939"/>
                </a:cubicBezTo>
                <a:cubicBezTo>
                  <a:pt x="16786" y="889439"/>
                  <a:pt x="21756" y="750813"/>
                  <a:pt x="15386" y="612313"/>
                </a:cubicBezTo>
                <a:cubicBezTo>
                  <a:pt x="8683" y="463705"/>
                  <a:pt x="9868" y="314846"/>
                  <a:pt x="18952" y="166364"/>
                </a:cubicBezTo>
                <a:close/>
              </a:path>
            </a:pathLst>
          </a:custGeom>
        </p:spPr>
      </p:pic>
      <p:pic>
        <p:nvPicPr>
          <p:cNvPr id="4" name="Картина 3" descr="Картина, която съдържа човек, дрехи, Човешко лице, м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1FB3FCD-53A2-68CA-DD52-25737D56C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4" r="16904" b="-1"/>
          <a:stretch>
            <a:fillRect/>
          </a:stretch>
        </p:blipFill>
        <p:spPr>
          <a:xfrm>
            <a:off x="4683193" y="3258423"/>
            <a:ext cx="3259855" cy="3599585"/>
          </a:xfrm>
          <a:custGeom>
            <a:avLst/>
            <a:gdLst/>
            <a:ahLst/>
            <a:cxnLst/>
            <a:rect l="l" t="t" r="r" b="b"/>
            <a:pathLst>
              <a:path w="3259855" h="3599585">
                <a:moveTo>
                  <a:pt x="954022" y="498"/>
                </a:moveTo>
                <a:cubicBezTo>
                  <a:pt x="1119756" y="-3044"/>
                  <a:pt x="1286080" y="13085"/>
                  <a:pt x="1451761" y="24419"/>
                </a:cubicBezTo>
                <a:cubicBezTo>
                  <a:pt x="1625133" y="36367"/>
                  <a:pt x="1799027" y="38046"/>
                  <a:pt x="1972590" y="29457"/>
                </a:cubicBezTo>
                <a:cubicBezTo>
                  <a:pt x="2098351" y="23256"/>
                  <a:pt x="2223604" y="9049"/>
                  <a:pt x="2349873" y="12278"/>
                </a:cubicBezTo>
                <a:cubicBezTo>
                  <a:pt x="2532672" y="16928"/>
                  <a:pt x="2715343" y="23773"/>
                  <a:pt x="2898396" y="19124"/>
                </a:cubicBezTo>
                <a:cubicBezTo>
                  <a:pt x="2963040" y="17526"/>
                  <a:pt x="3027701" y="14038"/>
                  <a:pt x="3092353" y="11720"/>
                </a:cubicBezTo>
                <a:lnTo>
                  <a:pt x="3250836" y="11402"/>
                </a:lnTo>
                <a:lnTo>
                  <a:pt x="3254106" y="90752"/>
                </a:lnTo>
                <a:cubicBezTo>
                  <a:pt x="3254106" y="138488"/>
                  <a:pt x="3252140" y="186224"/>
                  <a:pt x="3248209" y="233871"/>
                </a:cubicBezTo>
                <a:cubicBezTo>
                  <a:pt x="3240316" y="320987"/>
                  <a:pt x="3242191" y="408521"/>
                  <a:pt x="3253804" y="495345"/>
                </a:cubicBezTo>
                <a:cubicBezTo>
                  <a:pt x="3266506" y="596937"/>
                  <a:pt x="3256677" y="698530"/>
                  <a:pt x="3247452" y="800123"/>
                </a:cubicBezTo>
                <a:cubicBezTo>
                  <a:pt x="3230970" y="978926"/>
                  <a:pt x="3238380" y="1157601"/>
                  <a:pt x="3250477" y="1336023"/>
                </a:cubicBezTo>
                <a:cubicBezTo>
                  <a:pt x="3258220" y="1458862"/>
                  <a:pt x="3253970" y="1582030"/>
                  <a:pt x="3237775" y="1704297"/>
                </a:cubicBezTo>
                <a:cubicBezTo>
                  <a:pt x="3234901" y="1728615"/>
                  <a:pt x="3233729" y="1752966"/>
                  <a:pt x="3233143" y="1777332"/>
                </a:cubicBezTo>
                <a:lnTo>
                  <a:pt x="3232811" y="1799145"/>
                </a:lnTo>
                <a:lnTo>
                  <a:pt x="3228576" y="1842531"/>
                </a:lnTo>
                <a:lnTo>
                  <a:pt x="3232166" y="1914850"/>
                </a:lnTo>
                <a:lnTo>
                  <a:pt x="3231789" y="1922451"/>
                </a:lnTo>
                <a:lnTo>
                  <a:pt x="3237441" y="1980367"/>
                </a:lnTo>
                <a:lnTo>
                  <a:pt x="3249248" y="2182039"/>
                </a:lnTo>
                <a:cubicBezTo>
                  <a:pt x="3250586" y="2269847"/>
                  <a:pt x="3248126" y="2357696"/>
                  <a:pt x="3241858" y="2445415"/>
                </a:cubicBezTo>
                <a:cubicBezTo>
                  <a:pt x="3232633" y="2606947"/>
                  <a:pt x="3242160" y="2768225"/>
                  <a:pt x="3253351" y="2929631"/>
                </a:cubicBezTo>
                <a:cubicBezTo>
                  <a:pt x="3266657" y="3121514"/>
                  <a:pt x="3245487" y="3313270"/>
                  <a:pt x="3242311" y="3505152"/>
                </a:cubicBezTo>
                <a:cubicBezTo>
                  <a:pt x="3242008" y="3522360"/>
                  <a:pt x="3243142" y="3539599"/>
                  <a:pt x="3244541" y="3556838"/>
                </a:cubicBezTo>
                <a:lnTo>
                  <a:pt x="3247700" y="3599585"/>
                </a:lnTo>
                <a:lnTo>
                  <a:pt x="15795" y="3599585"/>
                </a:lnTo>
                <a:lnTo>
                  <a:pt x="11716" y="3325801"/>
                </a:lnTo>
                <a:cubicBezTo>
                  <a:pt x="9693" y="3229953"/>
                  <a:pt x="8801" y="3134170"/>
                  <a:pt x="14216" y="3038609"/>
                </a:cubicBezTo>
                <a:cubicBezTo>
                  <a:pt x="20970" y="2919986"/>
                  <a:pt x="19695" y="2799963"/>
                  <a:pt x="14981" y="2681849"/>
                </a:cubicBezTo>
                <a:cubicBezTo>
                  <a:pt x="10266" y="2563738"/>
                  <a:pt x="3896" y="2445497"/>
                  <a:pt x="14981" y="2327384"/>
                </a:cubicBezTo>
                <a:cubicBezTo>
                  <a:pt x="23136" y="2224777"/>
                  <a:pt x="25047" y="2121762"/>
                  <a:pt x="20714" y="2018915"/>
                </a:cubicBezTo>
                <a:cubicBezTo>
                  <a:pt x="15745" y="1839643"/>
                  <a:pt x="6063" y="1660244"/>
                  <a:pt x="16637" y="1480971"/>
                </a:cubicBezTo>
                <a:cubicBezTo>
                  <a:pt x="32819" y="1209834"/>
                  <a:pt x="23136" y="938951"/>
                  <a:pt x="10394" y="668069"/>
                </a:cubicBezTo>
                <a:cubicBezTo>
                  <a:pt x="1475" y="482681"/>
                  <a:pt x="-5915" y="297422"/>
                  <a:pt x="6827" y="112034"/>
                </a:cubicBezTo>
                <a:lnTo>
                  <a:pt x="12538" y="21615"/>
                </a:lnTo>
                <a:lnTo>
                  <a:pt x="13383" y="21707"/>
                </a:lnTo>
                <a:cubicBezTo>
                  <a:pt x="79680" y="11270"/>
                  <a:pt x="146855" y="7847"/>
                  <a:pt x="213839" y="11503"/>
                </a:cubicBezTo>
                <a:cubicBezTo>
                  <a:pt x="405275" y="17315"/>
                  <a:pt x="595695" y="34236"/>
                  <a:pt x="788529" y="11503"/>
                </a:cubicBezTo>
                <a:cubicBezTo>
                  <a:pt x="843598" y="5045"/>
                  <a:pt x="898777" y="1679"/>
                  <a:pt x="954022" y="498"/>
                </a:cubicBezTo>
                <a:close/>
              </a:path>
            </a:pathLst>
          </a:custGeom>
        </p:spPr>
      </p:pic>
      <p:pic>
        <p:nvPicPr>
          <p:cNvPr id="10" name="Картина 9" descr="Картина, която съдържа дрехи, човек, Човешко лиц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C957C87-A66D-A50D-893C-4E4AFA71E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6" r="29357" b="-1"/>
          <a:stretch>
            <a:fillRect/>
          </a:stretch>
        </p:blipFill>
        <p:spPr>
          <a:xfrm>
            <a:off x="7943048" y="120959"/>
            <a:ext cx="4038983" cy="4195184"/>
          </a:xfrm>
          <a:custGeom>
            <a:avLst/>
            <a:gdLst/>
            <a:ahLst/>
            <a:cxnLst/>
            <a:rect l="l" t="t" r="r" b="b"/>
            <a:pathLst>
              <a:path w="4038983" h="4195184">
                <a:moveTo>
                  <a:pt x="25292" y="0"/>
                </a:moveTo>
                <a:lnTo>
                  <a:pt x="4038983" y="0"/>
                </a:lnTo>
                <a:lnTo>
                  <a:pt x="4038983" y="4173249"/>
                </a:lnTo>
                <a:lnTo>
                  <a:pt x="3931557" y="4161775"/>
                </a:lnTo>
                <a:cubicBezTo>
                  <a:pt x="3887047" y="4159904"/>
                  <a:pt x="3842427" y="4160901"/>
                  <a:pt x="3797950" y="4164774"/>
                </a:cubicBezTo>
                <a:cubicBezTo>
                  <a:pt x="3568711" y="4179842"/>
                  <a:pt x="3339218" y="4173041"/>
                  <a:pt x="3109979" y="4176375"/>
                </a:cubicBezTo>
                <a:cubicBezTo>
                  <a:pt x="2803311" y="4180909"/>
                  <a:pt x="2496897" y="4169308"/>
                  <a:pt x="2190356" y="4168242"/>
                </a:cubicBezTo>
                <a:cubicBezTo>
                  <a:pt x="2127525" y="4167975"/>
                  <a:pt x="2064439" y="4171442"/>
                  <a:pt x="2001862" y="4176775"/>
                </a:cubicBezTo>
                <a:cubicBezTo>
                  <a:pt x="1915168" y="4183976"/>
                  <a:pt x="1829615" y="4174908"/>
                  <a:pt x="1743683" y="4166375"/>
                </a:cubicBezTo>
                <a:cubicBezTo>
                  <a:pt x="1640105" y="4156108"/>
                  <a:pt x="1536783" y="4165175"/>
                  <a:pt x="1433841" y="4177042"/>
                </a:cubicBezTo>
                <a:cubicBezTo>
                  <a:pt x="1257114" y="4197030"/>
                  <a:pt x="1079054" y="4200510"/>
                  <a:pt x="901742" y="4187442"/>
                </a:cubicBezTo>
                <a:cubicBezTo>
                  <a:pt x="705885" y="4173442"/>
                  <a:pt x="510157" y="4175976"/>
                  <a:pt x="314300" y="4177042"/>
                </a:cubicBezTo>
                <a:lnTo>
                  <a:pt x="22883" y="4176257"/>
                </a:lnTo>
                <a:lnTo>
                  <a:pt x="15491" y="4122289"/>
                </a:lnTo>
                <a:cubicBezTo>
                  <a:pt x="3576" y="4042652"/>
                  <a:pt x="-1474" y="3962394"/>
                  <a:pt x="370" y="3882149"/>
                </a:cubicBezTo>
                <a:cubicBezTo>
                  <a:pt x="219" y="3686075"/>
                  <a:pt x="10652" y="3490382"/>
                  <a:pt x="29555" y="3294816"/>
                </a:cubicBezTo>
                <a:cubicBezTo>
                  <a:pt x="34137" y="3222826"/>
                  <a:pt x="32065" y="3150656"/>
                  <a:pt x="23355" y="3078932"/>
                </a:cubicBezTo>
                <a:cubicBezTo>
                  <a:pt x="14645" y="2997950"/>
                  <a:pt x="17685" y="2916371"/>
                  <a:pt x="32428" y="2835999"/>
                </a:cubicBezTo>
                <a:cubicBezTo>
                  <a:pt x="51027" y="2740756"/>
                  <a:pt x="42710" y="2645512"/>
                  <a:pt x="35906" y="2550269"/>
                </a:cubicBezTo>
                <a:cubicBezTo>
                  <a:pt x="17306" y="2288796"/>
                  <a:pt x="-5377" y="2027322"/>
                  <a:pt x="9746" y="1764959"/>
                </a:cubicBezTo>
                <a:cubicBezTo>
                  <a:pt x="12922" y="1708956"/>
                  <a:pt x="26832" y="1654350"/>
                  <a:pt x="32580" y="1598729"/>
                </a:cubicBezTo>
                <a:cubicBezTo>
                  <a:pt x="49365" y="1437069"/>
                  <a:pt x="29705" y="1276045"/>
                  <a:pt x="21691" y="1114767"/>
                </a:cubicBezTo>
                <a:cubicBezTo>
                  <a:pt x="10169" y="936281"/>
                  <a:pt x="12497" y="757351"/>
                  <a:pt x="28647" y="579120"/>
                </a:cubicBezTo>
                <a:cubicBezTo>
                  <a:pt x="38779" y="482353"/>
                  <a:pt x="42219" y="385459"/>
                  <a:pt x="40971" y="288533"/>
                </a:cubicBezTo>
                <a:close/>
              </a:path>
            </a:pathLst>
          </a:custGeom>
        </p:spPr>
      </p:pic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18288"/>
          </a:xfrm>
          <a:custGeom>
            <a:avLst/>
            <a:gdLst>
              <a:gd name="connsiteX0" fmla="*/ 0 w 3383280"/>
              <a:gd name="connsiteY0" fmla="*/ 0 h 18288"/>
              <a:gd name="connsiteX1" fmla="*/ 676656 w 3383280"/>
              <a:gd name="connsiteY1" fmla="*/ 0 h 18288"/>
              <a:gd name="connsiteX2" fmla="*/ 1319479 w 3383280"/>
              <a:gd name="connsiteY2" fmla="*/ 0 h 18288"/>
              <a:gd name="connsiteX3" fmla="*/ 1962302 w 3383280"/>
              <a:gd name="connsiteY3" fmla="*/ 0 h 18288"/>
              <a:gd name="connsiteX4" fmla="*/ 2706624 w 3383280"/>
              <a:gd name="connsiteY4" fmla="*/ 0 h 18288"/>
              <a:gd name="connsiteX5" fmla="*/ 3383280 w 3383280"/>
              <a:gd name="connsiteY5" fmla="*/ 0 h 18288"/>
              <a:gd name="connsiteX6" fmla="*/ 3383280 w 3383280"/>
              <a:gd name="connsiteY6" fmla="*/ 18288 h 18288"/>
              <a:gd name="connsiteX7" fmla="*/ 2706624 w 3383280"/>
              <a:gd name="connsiteY7" fmla="*/ 18288 h 18288"/>
              <a:gd name="connsiteX8" fmla="*/ 2131466 w 3383280"/>
              <a:gd name="connsiteY8" fmla="*/ 18288 h 18288"/>
              <a:gd name="connsiteX9" fmla="*/ 1488643 w 3383280"/>
              <a:gd name="connsiteY9" fmla="*/ 18288 h 18288"/>
              <a:gd name="connsiteX10" fmla="*/ 845820 w 3383280"/>
              <a:gd name="connsiteY10" fmla="*/ 18288 h 18288"/>
              <a:gd name="connsiteX11" fmla="*/ 0 w 3383280"/>
              <a:gd name="connsiteY11" fmla="*/ 18288 h 18288"/>
              <a:gd name="connsiteX12" fmla="*/ 0 w 338328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Картина 11" descr="Картина, която съдържа дрехи, момче, на закрито, по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79379F0-0D88-3C43-BD5A-1103C54725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r="5963" b="-4"/>
          <a:stretch>
            <a:fillRect/>
          </a:stretch>
        </p:blipFill>
        <p:spPr>
          <a:xfrm>
            <a:off x="7961392" y="4316143"/>
            <a:ext cx="4020639" cy="2491073"/>
          </a:xfrm>
          <a:custGeom>
            <a:avLst/>
            <a:gdLst/>
            <a:ahLst/>
            <a:cxnLst/>
            <a:rect l="l" t="t" r="r" b="b"/>
            <a:pathLst>
              <a:path w="4020639" h="2491073">
                <a:moveTo>
                  <a:pt x="2387172" y="4"/>
                </a:moveTo>
                <a:cubicBezTo>
                  <a:pt x="2431588" y="-79"/>
                  <a:pt x="2476014" y="1187"/>
                  <a:pt x="2520440" y="4521"/>
                </a:cubicBezTo>
                <a:cubicBezTo>
                  <a:pt x="2670017" y="18188"/>
                  <a:pt x="2820292" y="21522"/>
                  <a:pt x="2970288" y="14521"/>
                </a:cubicBezTo>
                <a:cubicBezTo>
                  <a:pt x="3090823" y="5814"/>
                  <a:pt x="3211725" y="4294"/>
                  <a:pt x="3332425" y="9988"/>
                </a:cubicBezTo>
                <a:cubicBezTo>
                  <a:pt x="3444887" y="16788"/>
                  <a:pt x="3557349" y="23721"/>
                  <a:pt x="3670191" y="19722"/>
                </a:cubicBezTo>
                <a:cubicBezTo>
                  <a:pt x="3715125" y="18121"/>
                  <a:pt x="3759424" y="16121"/>
                  <a:pt x="3803977" y="13454"/>
                </a:cubicBezTo>
                <a:cubicBezTo>
                  <a:pt x="3844957" y="9821"/>
                  <a:pt x="3886048" y="8104"/>
                  <a:pt x="3927130" y="8304"/>
                </a:cubicBezTo>
                <a:lnTo>
                  <a:pt x="4020639" y="13128"/>
                </a:lnTo>
                <a:lnTo>
                  <a:pt x="4020639" y="2491073"/>
                </a:lnTo>
                <a:lnTo>
                  <a:pt x="6804" y="2491073"/>
                </a:lnTo>
                <a:lnTo>
                  <a:pt x="20473" y="2308286"/>
                </a:lnTo>
                <a:cubicBezTo>
                  <a:pt x="23924" y="2245403"/>
                  <a:pt x="26128" y="2182489"/>
                  <a:pt x="27088" y="2119545"/>
                </a:cubicBezTo>
                <a:cubicBezTo>
                  <a:pt x="30263" y="1875850"/>
                  <a:pt x="38884" y="1631647"/>
                  <a:pt x="11966" y="1388714"/>
                </a:cubicBezTo>
                <a:cubicBezTo>
                  <a:pt x="-6330" y="1224134"/>
                  <a:pt x="928" y="1060316"/>
                  <a:pt x="4255" y="895864"/>
                </a:cubicBezTo>
                <a:cubicBezTo>
                  <a:pt x="8035" y="711091"/>
                  <a:pt x="6221" y="526193"/>
                  <a:pt x="6221" y="341421"/>
                </a:cubicBezTo>
                <a:cubicBezTo>
                  <a:pt x="5918" y="261036"/>
                  <a:pt x="11060" y="181159"/>
                  <a:pt x="19830" y="101154"/>
                </a:cubicBezTo>
                <a:cubicBezTo>
                  <a:pt x="22968" y="72137"/>
                  <a:pt x="24376" y="43159"/>
                  <a:pt x="24410" y="14230"/>
                </a:cubicBezTo>
                <a:lnTo>
                  <a:pt x="24352" y="12883"/>
                </a:lnTo>
                <a:lnTo>
                  <a:pt x="156331" y="7988"/>
                </a:lnTo>
                <a:cubicBezTo>
                  <a:pt x="300221" y="-159"/>
                  <a:pt x="444492" y="3228"/>
                  <a:pt x="587900" y="18121"/>
                </a:cubicBezTo>
                <a:cubicBezTo>
                  <a:pt x="689357" y="25975"/>
                  <a:pt x="791270" y="24722"/>
                  <a:pt x="892537" y="14388"/>
                </a:cubicBezTo>
                <a:cubicBezTo>
                  <a:pt x="1078365" y="-1747"/>
                  <a:pt x="1263813" y="11188"/>
                  <a:pt x="1449261" y="22122"/>
                </a:cubicBezTo>
                <a:cubicBezTo>
                  <a:pt x="1628870" y="32788"/>
                  <a:pt x="1808352" y="24921"/>
                  <a:pt x="1987961" y="17855"/>
                </a:cubicBezTo>
                <a:cubicBezTo>
                  <a:pt x="2120763" y="12655"/>
                  <a:pt x="2253923" y="254"/>
                  <a:pt x="2387172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52382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8814D43-75C6-4E33-8A48-EA5F793E7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EF12BDFF-4C32-A677-A1ED-EF01BC695B9D}"/>
              </a:ext>
            </a:extLst>
          </p:cNvPr>
          <p:cNvSpPr txBox="1"/>
          <p:nvPr/>
        </p:nvSpPr>
        <p:spPr>
          <a:xfrm>
            <a:off x="71120" y="713232"/>
            <a:ext cx="4392280" cy="3291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4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bg-BG" sz="4400" b="1" i="1" dirty="0">
                <a:latin typeface="+mj-lt"/>
                <a:ea typeface="+mj-ea"/>
                <a:cs typeface="+mj-cs"/>
              </a:rPr>
              <a:t>г</a:t>
            </a:r>
            <a:r>
              <a:rPr lang="bg-BG" sz="44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рупа</a:t>
            </a:r>
            <a:r>
              <a:rPr lang="en-US" sz="44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4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Стамболийски</a:t>
            </a:r>
          </a:p>
        </p:txBody>
      </p:sp>
      <p:pic>
        <p:nvPicPr>
          <p:cNvPr id="6" name="Картина 5" descr="Картина, която съдържа дрехи, човек, момич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E74FE05-7D7A-2E65-8BF8-4B601A60E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58814" b="-1"/>
          <a:stretch>
            <a:fillRect/>
          </a:stretch>
        </p:blipFill>
        <p:spPr>
          <a:xfrm>
            <a:off x="4654842" y="10"/>
            <a:ext cx="3008523" cy="4115294"/>
          </a:xfrm>
          <a:custGeom>
            <a:avLst/>
            <a:gdLst/>
            <a:ahLst/>
            <a:cxnLst/>
            <a:rect l="l" t="t" r="r" b="b"/>
            <a:pathLst>
              <a:path w="3008523" h="4115304">
                <a:moveTo>
                  <a:pt x="24852" y="0"/>
                </a:moveTo>
                <a:lnTo>
                  <a:pt x="2979215" y="0"/>
                </a:lnTo>
                <a:lnTo>
                  <a:pt x="2994066" y="116180"/>
                </a:lnTo>
                <a:cubicBezTo>
                  <a:pt x="3005186" y="195816"/>
                  <a:pt x="3009899" y="276075"/>
                  <a:pt x="3008178" y="356320"/>
                </a:cubicBezTo>
                <a:cubicBezTo>
                  <a:pt x="3008319" y="552394"/>
                  <a:pt x="2998582" y="748086"/>
                  <a:pt x="2980941" y="943653"/>
                </a:cubicBezTo>
                <a:cubicBezTo>
                  <a:pt x="2976665" y="1015643"/>
                  <a:pt x="2978598" y="1087813"/>
                  <a:pt x="2986727" y="1159537"/>
                </a:cubicBezTo>
                <a:cubicBezTo>
                  <a:pt x="2994856" y="1240519"/>
                  <a:pt x="2992019" y="1322097"/>
                  <a:pt x="2978260" y="1402470"/>
                </a:cubicBezTo>
                <a:cubicBezTo>
                  <a:pt x="2960902" y="1497713"/>
                  <a:pt x="2968664" y="1592956"/>
                  <a:pt x="2975014" y="1688199"/>
                </a:cubicBezTo>
                <a:cubicBezTo>
                  <a:pt x="2992372" y="1949673"/>
                  <a:pt x="3013541" y="2211147"/>
                  <a:pt x="2999428" y="2473510"/>
                </a:cubicBezTo>
                <a:cubicBezTo>
                  <a:pt x="2996464" y="2529513"/>
                  <a:pt x="2983482" y="2584119"/>
                  <a:pt x="2978118" y="2639740"/>
                </a:cubicBezTo>
                <a:cubicBezTo>
                  <a:pt x="2962453" y="2801400"/>
                  <a:pt x="2980801" y="2962424"/>
                  <a:pt x="2988280" y="3123702"/>
                </a:cubicBezTo>
                <a:cubicBezTo>
                  <a:pt x="2999033" y="3302188"/>
                  <a:pt x="2996860" y="3481118"/>
                  <a:pt x="2981788" y="3659349"/>
                </a:cubicBezTo>
                <a:cubicBezTo>
                  <a:pt x="2972333" y="3756116"/>
                  <a:pt x="2969123" y="3853010"/>
                  <a:pt x="2970287" y="3949936"/>
                </a:cubicBezTo>
                <a:lnTo>
                  <a:pt x="2976835" y="4079050"/>
                </a:lnTo>
                <a:lnTo>
                  <a:pt x="2975002" y="4079008"/>
                </a:lnTo>
                <a:cubicBezTo>
                  <a:pt x="2922505" y="4079573"/>
                  <a:pt x="2870008" y="4083101"/>
                  <a:pt x="2817511" y="4086276"/>
                </a:cubicBezTo>
                <a:cubicBezTo>
                  <a:pt x="2529266" y="4103634"/>
                  <a:pt x="2241021" y="4124803"/>
                  <a:pt x="1951796" y="4110690"/>
                </a:cubicBezTo>
                <a:cubicBezTo>
                  <a:pt x="1890059" y="4107726"/>
                  <a:pt x="1829862" y="4094744"/>
                  <a:pt x="1768546" y="4089380"/>
                </a:cubicBezTo>
                <a:cubicBezTo>
                  <a:pt x="1590335" y="4073715"/>
                  <a:pt x="1412824" y="4092063"/>
                  <a:pt x="1235034" y="4099542"/>
                </a:cubicBezTo>
                <a:cubicBezTo>
                  <a:pt x="1038273" y="4110295"/>
                  <a:pt x="841024" y="4108122"/>
                  <a:pt x="644545" y="4093050"/>
                </a:cubicBezTo>
                <a:cubicBezTo>
                  <a:pt x="537871" y="4083595"/>
                  <a:pt x="431056" y="4080385"/>
                  <a:pt x="324207" y="4081549"/>
                </a:cubicBezTo>
                <a:lnTo>
                  <a:pt x="14165" y="4095812"/>
                </a:lnTo>
                <a:lnTo>
                  <a:pt x="15439" y="4046690"/>
                </a:lnTo>
                <a:cubicBezTo>
                  <a:pt x="18374" y="4018368"/>
                  <a:pt x="22584" y="3990046"/>
                  <a:pt x="28197" y="3961979"/>
                </a:cubicBezTo>
                <a:cubicBezTo>
                  <a:pt x="40955" y="3897553"/>
                  <a:pt x="31514" y="3834402"/>
                  <a:pt x="21563" y="3770614"/>
                </a:cubicBezTo>
                <a:cubicBezTo>
                  <a:pt x="13335" y="3723257"/>
                  <a:pt x="13335" y="3674829"/>
                  <a:pt x="21563" y="3627473"/>
                </a:cubicBezTo>
                <a:cubicBezTo>
                  <a:pt x="40700" y="3525411"/>
                  <a:pt x="30111" y="3423350"/>
                  <a:pt x="20543" y="3322437"/>
                </a:cubicBezTo>
                <a:cubicBezTo>
                  <a:pt x="7785" y="3186823"/>
                  <a:pt x="1406" y="3052357"/>
                  <a:pt x="33300" y="2917763"/>
                </a:cubicBezTo>
                <a:cubicBezTo>
                  <a:pt x="53330" y="2833053"/>
                  <a:pt x="36872" y="2747066"/>
                  <a:pt x="26284" y="2662610"/>
                </a:cubicBezTo>
                <a:cubicBezTo>
                  <a:pt x="18272" y="2599804"/>
                  <a:pt x="17328" y="2536296"/>
                  <a:pt x="23477" y="2473286"/>
                </a:cubicBezTo>
                <a:cubicBezTo>
                  <a:pt x="32790" y="2377718"/>
                  <a:pt x="29486" y="2281334"/>
                  <a:pt x="13654" y="2186621"/>
                </a:cubicBezTo>
                <a:cubicBezTo>
                  <a:pt x="4264" y="2133256"/>
                  <a:pt x="7899" y="2078424"/>
                  <a:pt x="24242" y="2026768"/>
                </a:cubicBezTo>
                <a:cubicBezTo>
                  <a:pt x="48099" y="1952646"/>
                  <a:pt x="33683" y="1876993"/>
                  <a:pt x="24242" y="1802105"/>
                </a:cubicBezTo>
                <a:cubicBezTo>
                  <a:pt x="10081" y="1684607"/>
                  <a:pt x="-6887" y="1567364"/>
                  <a:pt x="3192" y="1448463"/>
                </a:cubicBezTo>
                <a:cubicBezTo>
                  <a:pt x="4787" y="1415892"/>
                  <a:pt x="9316" y="1383526"/>
                  <a:pt x="16716" y="1351759"/>
                </a:cubicBezTo>
                <a:cubicBezTo>
                  <a:pt x="50153" y="1229069"/>
                  <a:pt x="51646" y="1099859"/>
                  <a:pt x="21053" y="976429"/>
                </a:cubicBezTo>
                <a:cubicBezTo>
                  <a:pt x="-11352" y="843621"/>
                  <a:pt x="-4463" y="711579"/>
                  <a:pt x="28835" y="579920"/>
                </a:cubicBezTo>
                <a:cubicBezTo>
                  <a:pt x="65552" y="440185"/>
                  <a:pt x="68779" y="293753"/>
                  <a:pt x="38276" y="152538"/>
                </a:cubicBezTo>
                <a:cubicBezTo>
                  <a:pt x="32318" y="125065"/>
                  <a:pt x="28191" y="97256"/>
                  <a:pt x="25911" y="69298"/>
                </a:cubicBezTo>
                <a:close/>
              </a:path>
            </a:pathLst>
          </a:custGeom>
        </p:spPr>
      </p:pic>
      <p:sp>
        <p:nvSpPr>
          <p:cNvPr id="29" name="sketch line">
            <a:extLst>
              <a:ext uri="{FF2B5EF4-FFF2-40B4-BE49-F238E27FC236}">
                <a16:creationId xmlns:a16="http://schemas.microsoft.com/office/drawing/2014/main" id="{CBFD732F-F4A3-490D-A72E-EEFD47BBF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648" y="4179016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Картина 9" descr="Картина, която съдържа дрехи, човек, Човешко лице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A1933B8-CBF3-F8F7-5358-B8DA58F2E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7"/>
          <a:stretch>
            <a:fillRect/>
          </a:stretch>
        </p:blipFill>
        <p:spPr>
          <a:xfrm>
            <a:off x="4528636" y="4115304"/>
            <a:ext cx="3851767" cy="2546773"/>
          </a:xfrm>
          <a:custGeom>
            <a:avLst/>
            <a:gdLst/>
            <a:ahLst/>
            <a:cxnLst/>
            <a:rect l="l" t="t" r="r" b="b"/>
            <a:pathLst>
              <a:path w="3851767" h="2546773">
                <a:moveTo>
                  <a:pt x="2228768" y="1329"/>
                </a:moveTo>
                <a:cubicBezTo>
                  <a:pt x="2306504" y="3895"/>
                  <a:pt x="2384120" y="10183"/>
                  <a:pt x="2461354" y="20181"/>
                </a:cubicBezTo>
                <a:cubicBezTo>
                  <a:pt x="2577127" y="36835"/>
                  <a:pt x="2693882" y="26532"/>
                  <a:pt x="2810216" y="19476"/>
                </a:cubicBezTo>
                <a:cubicBezTo>
                  <a:pt x="2951049" y="10867"/>
                  <a:pt x="3091741" y="6210"/>
                  <a:pt x="3232853" y="20323"/>
                </a:cubicBezTo>
                <a:cubicBezTo>
                  <a:pt x="3333228" y="30483"/>
                  <a:pt x="3434162" y="21028"/>
                  <a:pt x="3534817" y="15383"/>
                </a:cubicBezTo>
                <a:cubicBezTo>
                  <a:pt x="3587342" y="11714"/>
                  <a:pt x="3639965" y="9879"/>
                  <a:pt x="3692589" y="9879"/>
                </a:cubicBezTo>
                <a:lnTo>
                  <a:pt x="3834056" y="14814"/>
                </a:lnTo>
                <a:lnTo>
                  <a:pt x="3836624" y="266102"/>
                </a:lnTo>
                <a:cubicBezTo>
                  <a:pt x="3833493" y="376950"/>
                  <a:pt x="3829341" y="487798"/>
                  <a:pt x="3833895" y="598646"/>
                </a:cubicBezTo>
                <a:cubicBezTo>
                  <a:pt x="3842870" y="818327"/>
                  <a:pt x="3853184" y="1038005"/>
                  <a:pt x="3838717" y="1257560"/>
                </a:cubicBezTo>
                <a:cubicBezTo>
                  <a:pt x="3828806" y="1408046"/>
                  <a:pt x="3815811" y="1559288"/>
                  <a:pt x="3819831" y="1710531"/>
                </a:cubicBezTo>
                <a:cubicBezTo>
                  <a:pt x="3824117" y="1865807"/>
                  <a:pt x="3838181" y="2020453"/>
                  <a:pt x="3848495" y="2175350"/>
                </a:cubicBezTo>
                <a:cubicBezTo>
                  <a:pt x="3855955" y="2288984"/>
                  <a:pt x="3850652" y="2403058"/>
                  <a:pt x="3832690" y="2515646"/>
                </a:cubicBezTo>
                <a:lnTo>
                  <a:pt x="3830673" y="2546773"/>
                </a:lnTo>
                <a:lnTo>
                  <a:pt x="20600" y="2546773"/>
                </a:lnTo>
                <a:lnTo>
                  <a:pt x="22581" y="2532072"/>
                </a:lnTo>
                <a:cubicBezTo>
                  <a:pt x="35339" y="2420570"/>
                  <a:pt x="24877" y="2309706"/>
                  <a:pt x="14289" y="2199097"/>
                </a:cubicBezTo>
                <a:cubicBezTo>
                  <a:pt x="2577" y="2063804"/>
                  <a:pt x="6226" y="1927626"/>
                  <a:pt x="25133" y="1793147"/>
                </a:cubicBezTo>
                <a:cubicBezTo>
                  <a:pt x="35786" y="1702096"/>
                  <a:pt x="35530" y="1610100"/>
                  <a:pt x="24367" y="1519113"/>
                </a:cubicBezTo>
                <a:cubicBezTo>
                  <a:pt x="5996" y="1349691"/>
                  <a:pt x="-19775" y="1179121"/>
                  <a:pt x="24367" y="1008806"/>
                </a:cubicBezTo>
                <a:cubicBezTo>
                  <a:pt x="43121" y="936342"/>
                  <a:pt x="37125" y="860307"/>
                  <a:pt x="26663" y="786440"/>
                </a:cubicBezTo>
                <a:cubicBezTo>
                  <a:pt x="9721" y="659871"/>
                  <a:pt x="8778" y="531669"/>
                  <a:pt x="23857" y="404858"/>
                </a:cubicBezTo>
                <a:cubicBezTo>
                  <a:pt x="32239" y="337778"/>
                  <a:pt x="31895" y="269894"/>
                  <a:pt x="22836" y="202904"/>
                </a:cubicBezTo>
                <a:cubicBezTo>
                  <a:pt x="16458" y="161314"/>
                  <a:pt x="17159" y="119533"/>
                  <a:pt x="18260" y="77719"/>
                </a:cubicBezTo>
                <a:lnTo>
                  <a:pt x="17201" y="16987"/>
                </a:lnTo>
                <a:lnTo>
                  <a:pt x="155607" y="20171"/>
                </a:lnTo>
                <a:cubicBezTo>
                  <a:pt x="345286" y="19609"/>
                  <a:pt x="534670" y="7199"/>
                  <a:pt x="723345" y="9315"/>
                </a:cubicBezTo>
                <a:cubicBezTo>
                  <a:pt x="828339" y="10444"/>
                  <a:pt x="933054" y="31612"/>
                  <a:pt x="1038328" y="27661"/>
                </a:cubicBezTo>
                <a:cubicBezTo>
                  <a:pt x="1357371" y="16089"/>
                  <a:pt x="1676555" y="19899"/>
                  <a:pt x="1995458" y="4798"/>
                </a:cubicBezTo>
                <a:cubicBezTo>
                  <a:pt x="2073175" y="-85"/>
                  <a:pt x="2151032" y="-1238"/>
                  <a:pt x="2228768" y="1329"/>
                </a:cubicBezTo>
                <a:close/>
              </a:path>
            </a:pathLst>
          </a:custGeom>
        </p:spPr>
      </p:pic>
      <p:pic>
        <p:nvPicPr>
          <p:cNvPr id="14" name="Картина 13" descr="Картина, която съдържа дрехи, Детско изкуство, човек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B70F148-9955-F7F4-5FDF-0A6E748FF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6" r="7091" b="2"/>
          <a:stretch>
            <a:fillRect/>
          </a:stretch>
        </p:blipFill>
        <p:spPr>
          <a:xfrm>
            <a:off x="8444254" y="4005072"/>
            <a:ext cx="3492455" cy="2670464"/>
          </a:xfrm>
          <a:custGeom>
            <a:avLst/>
            <a:gdLst/>
            <a:ahLst/>
            <a:cxnLst/>
            <a:rect l="l" t="t" r="r" b="b"/>
            <a:pathLst>
              <a:path w="3492455" h="2670464">
                <a:moveTo>
                  <a:pt x="3492454" y="0"/>
                </a:moveTo>
                <a:lnTo>
                  <a:pt x="3492455" y="0"/>
                </a:lnTo>
                <a:lnTo>
                  <a:pt x="3492455" y="2670464"/>
                </a:lnTo>
                <a:lnTo>
                  <a:pt x="22094" y="2670464"/>
                </a:lnTo>
                <a:lnTo>
                  <a:pt x="26537" y="2636565"/>
                </a:lnTo>
                <a:cubicBezTo>
                  <a:pt x="37788" y="2451923"/>
                  <a:pt x="28413" y="2267533"/>
                  <a:pt x="15822" y="2083521"/>
                </a:cubicBezTo>
                <a:cubicBezTo>
                  <a:pt x="-1861" y="1835118"/>
                  <a:pt x="-387" y="1585844"/>
                  <a:pt x="20242" y="1337642"/>
                </a:cubicBezTo>
                <a:cubicBezTo>
                  <a:pt x="41459" y="1117571"/>
                  <a:pt x="37454" y="895988"/>
                  <a:pt x="8320" y="676712"/>
                </a:cubicBezTo>
                <a:cubicBezTo>
                  <a:pt x="-9495" y="552441"/>
                  <a:pt x="6579" y="427036"/>
                  <a:pt x="8320" y="302134"/>
                </a:cubicBezTo>
                <a:lnTo>
                  <a:pt x="12190" y="139575"/>
                </a:lnTo>
                <a:lnTo>
                  <a:pt x="99516" y="133852"/>
                </a:lnTo>
                <a:cubicBezTo>
                  <a:pt x="211510" y="121998"/>
                  <a:pt x="323504" y="131171"/>
                  <a:pt x="435498" y="139780"/>
                </a:cubicBezTo>
                <a:cubicBezTo>
                  <a:pt x="632608" y="155162"/>
                  <a:pt x="829578" y="148247"/>
                  <a:pt x="1026268" y="136957"/>
                </a:cubicBezTo>
                <a:cubicBezTo>
                  <a:pt x="1161684" y="129731"/>
                  <a:pt x="1297462" y="133697"/>
                  <a:pt x="1432246" y="148811"/>
                </a:cubicBezTo>
                <a:lnTo>
                  <a:pt x="1479476" y="151347"/>
                </a:lnTo>
                <a:lnTo>
                  <a:pt x="1505794" y="154630"/>
                </a:lnTo>
                <a:lnTo>
                  <a:pt x="1623334" y="159020"/>
                </a:lnTo>
                <a:lnTo>
                  <a:pt x="1624456" y="159537"/>
                </a:lnTo>
                <a:lnTo>
                  <a:pt x="1638454" y="159537"/>
                </a:lnTo>
                <a:lnTo>
                  <a:pt x="1639578" y="158918"/>
                </a:lnTo>
                <a:lnTo>
                  <a:pt x="1754394" y="154630"/>
                </a:lnTo>
                <a:lnTo>
                  <a:pt x="1839394" y="144027"/>
                </a:lnTo>
                <a:lnTo>
                  <a:pt x="1958902" y="138104"/>
                </a:lnTo>
                <a:cubicBezTo>
                  <a:pt x="2055700" y="136855"/>
                  <a:pt x="2152544" y="139151"/>
                  <a:pt x="2249244" y="145001"/>
                </a:cubicBezTo>
                <a:cubicBezTo>
                  <a:pt x="2427314" y="153610"/>
                  <a:pt x="2605104" y="144719"/>
                  <a:pt x="2783036" y="134275"/>
                </a:cubicBezTo>
                <a:cubicBezTo>
                  <a:pt x="2994564" y="121857"/>
                  <a:pt x="3205954" y="141614"/>
                  <a:pt x="3417482" y="144578"/>
                </a:cubicBezTo>
                <a:cubicBezTo>
                  <a:pt x="3436450" y="144861"/>
                  <a:pt x="3455454" y="143802"/>
                  <a:pt x="3474460" y="142496"/>
                </a:cubicBezTo>
                <a:lnTo>
                  <a:pt x="3492454" y="141371"/>
                </a:lnTo>
                <a:close/>
              </a:path>
            </a:pathLst>
          </a:custGeom>
        </p:spPr>
      </p:pic>
      <p:pic>
        <p:nvPicPr>
          <p:cNvPr id="12" name="Картина 11" descr="Картина, която съдържа дрехи, Детско изкуство, Обучени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DD07023-8893-D728-6FE0-831FDF676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9" r="18344" b="2"/>
          <a:stretch>
            <a:fillRect/>
          </a:stretch>
        </p:blipFill>
        <p:spPr>
          <a:xfrm>
            <a:off x="7663365" y="0"/>
            <a:ext cx="4337195" cy="4244532"/>
          </a:xfrm>
          <a:custGeom>
            <a:avLst/>
            <a:gdLst/>
            <a:ahLst/>
            <a:cxnLst/>
            <a:rect l="l" t="t" r="r" b="b"/>
            <a:pathLst>
              <a:path w="4337195" h="4244532">
                <a:moveTo>
                  <a:pt x="24052" y="0"/>
                </a:moveTo>
                <a:lnTo>
                  <a:pt x="4337195" y="0"/>
                </a:lnTo>
                <a:lnTo>
                  <a:pt x="4337195" y="4244532"/>
                </a:lnTo>
                <a:lnTo>
                  <a:pt x="4337193" y="4244532"/>
                </a:lnTo>
                <a:lnTo>
                  <a:pt x="4337193" y="4095069"/>
                </a:lnTo>
                <a:lnTo>
                  <a:pt x="3956757" y="4077385"/>
                </a:lnTo>
                <a:cubicBezTo>
                  <a:pt x="3688111" y="4074422"/>
                  <a:pt x="3418905" y="4066377"/>
                  <a:pt x="3151099" y="4091498"/>
                </a:cubicBezTo>
                <a:cubicBezTo>
                  <a:pt x="2969669" y="4108573"/>
                  <a:pt x="2789079" y="4101800"/>
                  <a:pt x="2607789" y="4098695"/>
                </a:cubicBezTo>
                <a:cubicBezTo>
                  <a:pt x="2404097" y="4095167"/>
                  <a:pt x="2200271" y="4096860"/>
                  <a:pt x="1996579" y="4096860"/>
                </a:cubicBezTo>
                <a:cubicBezTo>
                  <a:pt x="1907965" y="4097143"/>
                  <a:pt x="1819909" y="4092344"/>
                  <a:pt x="1731715" y="4084159"/>
                </a:cubicBezTo>
                <a:cubicBezTo>
                  <a:pt x="1603761" y="4072445"/>
                  <a:pt x="1476507" y="4086558"/>
                  <a:pt x="1350515" y="4105328"/>
                </a:cubicBezTo>
                <a:cubicBezTo>
                  <a:pt x="1262725" y="4116448"/>
                  <a:pt x="1174249" y="4121161"/>
                  <a:pt x="1085789" y="4119440"/>
                </a:cubicBezTo>
                <a:cubicBezTo>
                  <a:pt x="869639" y="4119581"/>
                  <a:pt x="653911" y="4109844"/>
                  <a:pt x="438322" y="4092203"/>
                </a:cubicBezTo>
                <a:cubicBezTo>
                  <a:pt x="358961" y="4087927"/>
                  <a:pt x="279402" y="4089860"/>
                  <a:pt x="200334" y="4097989"/>
                </a:cubicBezTo>
                <a:cubicBezTo>
                  <a:pt x="155697" y="4102053"/>
                  <a:pt x="110897" y="4103376"/>
                  <a:pt x="66180" y="4101963"/>
                </a:cubicBezTo>
                <a:lnTo>
                  <a:pt x="20169" y="4097680"/>
                </a:lnTo>
                <a:lnTo>
                  <a:pt x="13739" y="3839937"/>
                </a:lnTo>
                <a:cubicBezTo>
                  <a:pt x="10831" y="3754087"/>
                  <a:pt x="8257" y="3668350"/>
                  <a:pt x="9315" y="3582774"/>
                </a:cubicBezTo>
                <a:cubicBezTo>
                  <a:pt x="10444" y="3487531"/>
                  <a:pt x="31612" y="3392542"/>
                  <a:pt x="27661" y="3297045"/>
                </a:cubicBezTo>
                <a:cubicBezTo>
                  <a:pt x="16089" y="3007633"/>
                  <a:pt x="19899" y="2718094"/>
                  <a:pt x="4798" y="2428809"/>
                </a:cubicBezTo>
                <a:cubicBezTo>
                  <a:pt x="-4968" y="2287812"/>
                  <a:pt x="184" y="2146305"/>
                  <a:pt x="20181" y="2006184"/>
                </a:cubicBezTo>
                <a:cubicBezTo>
                  <a:pt x="36835" y="1901163"/>
                  <a:pt x="26532" y="1795252"/>
                  <a:pt x="19476" y="1689723"/>
                </a:cubicBezTo>
                <a:cubicBezTo>
                  <a:pt x="10867" y="1561970"/>
                  <a:pt x="6210" y="1434344"/>
                  <a:pt x="20323" y="1306338"/>
                </a:cubicBezTo>
                <a:cubicBezTo>
                  <a:pt x="30483" y="1215286"/>
                  <a:pt x="21028" y="1123726"/>
                  <a:pt x="15383" y="1032419"/>
                </a:cubicBezTo>
                <a:cubicBezTo>
                  <a:pt x="8045" y="937126"/>
                  <a:pt x="8045" y="841475"/>
                  <a:pt x="15383" y="746182"/>
                </a:cubicBezTo>
                <a:cubicBezTo>
                  <a:pt x="22749" y="659066"/>
                  <a:pt x="20999" y="571532"/>
                  <a:pt x="10161" y="484708"/>
                </a:cubicBezTo>
                <a:cubicBezTo>
                  <a:pt x="-1693" y="383115"/>
                  <a:pt x="7480" y="281523"/>
                  <a:pt x="16089" y="179930"/>
                </a:cubicBezTo>
                <a:cubicBezTo>
                  <a:pt x="19935" y="135229"/>
                  <a:pt x="22387" y="90537"/>
                  <a:pt x="23725" y="4585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3519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1EE285D5-8110-4AE6-AF36-F83E457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5780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D720905-0B53-F05A-27D3-7ED8B1D7956F}"/>
              </a:ext>
            </a:extLst>
          </p:cNvPr>
          <p:cNvSpPr txBox="1"/>
          <p:nvPr/>
        </p:nvSpPr>
        <p:spPr>
          <a:xfrm>
            <a:off x="406588" y="1177044"/>
            <a:ext cx="4404039" cy="338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1" dirty="0"/>
              <a:t>Група </a:t>
            </a:r>
            <a:r>
              <a:rPr lang="en-US" sz="4400" b="1" i="1" noProof="1"/>
              <a:t>Стамболийски</a:t>
            </a:r>
            <a:endParaRPr lang="en-US" sz="4400" b="1" i="1" dirty="0"/>
          </a:p>
        </p:txBody>
      </p:sp>
      <p:pic>
        <p:nvPicPr>
          <p:cNvPr id="23" name="Картина 22" descr="Картина, която съдържа дрехи, на закрито, пеленач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703490F-1434-548E-835E-D5F0988D7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3" r="20345" b="1"/>
          <a:stretch>
            <a:fillRect/>
          </a:stretch>
        </p:blipFill>
        <p:spPr>
          <a:xfrm>
            <a:off x="5376648" y="448966"/>
            <a:ext cx="2800021" cy="2678063"/>
          </a:xfrm>
          <a:custGeom>
            <a:avLst/>
            <a:gdLst/>
            <a:ahLst/>
            <a:cxnLst/>
            <a:rect l="l" t="t" r="r" b="b"/>
            <a:pathLst>
              <a:path w="2800021" h="2607952">
                <a:moveTo>
                  <a:pt x="1896921" y="1283"/>
                </a:moveTo>
                <a:cubicBezTo>
                  <a:pt x="1964079" y="3763"/>
                  <a:pt x="2031133" y="9836"/>
                  <a:pt x="2097856" y="19493"/>
                </a:cubicBezTo>
                <a:cubicBezTo>
                  <a:pt x="2197875" y="35580"/>
                  <a:pt x="2298741" y="25628"/>
                  <a:pt x="2399244" y="18812"/>
                </a:cubicBezTo>
                <a:cubicBezTo>
                  <a:pt x="2520913" y="10497"/>
                  <a:pt x="2642460" y="5999"/>
                  <a:pt x="2764369" y="19631"/>
                </a:cubicBezTo>
                <a:lnTo>
                  <a:pt x="2781331" y="20066"/>
                </a:lnTo>
                <a:lnTo>
                  <a:pt x="2771027" y="223244"/>
                </a:lnTo>
                <a:cubicBezTo>
                  <a:pt x="2770027" y="306498"/>
                  <a:pt x="2772785" y="389724"/>
                  <a:pt x="2780906" y="472842"/>
                </a:cubicBezTo>
                <a:cubicBezTo>
                  <a:pt x="2793852" y="625932"/>
                  <a:pt x="2795719" y="779623"/>
                  <a:pt x="2786483" y="932933"/>
                </a:cubicBezTo>
                <a:cubicBezTo>
                  <a:pt x="2780058" y="1071462"/>
                  <a:pt x="2764299" y="1209772"/>
                  <a:pt x="2777754" y="1348629"/>
                </a:cubicBezTo>
                <a:cubicBezTo>
                  <a:pt x="2782361" y="1396405"/>
                  <a:pt x="2793512" y="1443308"/>
                  <a:pt x="2796058" y="1491412"/>
                </a:cubicBezTo>
                <a:cubicBezTo>
                  <a:pt x="2808180" y="1716767"/>
                  <a:pt x="2789997" y="1941359"/>
                  <a:pt x="2775088" y="2165950"/>
                </a:cubicBezTo>
                <a:cubicBezTo>
                  <a:pt x="2769633" y="2247759"/>
                  <a:pt x="2762966" y="2329567"/>
                  <a:pt x="2777876" y="2411376"/>
                </a:cubicBezTo>
                <a:cubicBezTo>
                  <a:pt x="2783785" y="2445894"/>
                  <a:pt x="2787349" y="2480670"/>
                  <a:pt x="2788562" y="2515512"/>
                </a:cubicBezTo>
                <a:lnTo>
                  <a:pt x="2785862" y="2598193"/>
                </a:lnTo>
                <a:lnTo>
                  <a:pt x="2765823" y="2598670"/>
                </a:lnTo>
                <a:cubicBezTo>
                  <a:pt x="2658539" y="2600165"/>
                  <a:pt x="2550823" y="2613972"/>
                  <a:pt x="2444081" y="2598670"/>
                </a:cubicBezTo>
                <a:cubicBezTo>
                  <a:pt x="2255735" y="2573645"/>
                  <a:pt x="2065408" y="2570205"/>
                  <a:pt x="1876379" y="2588429"/>
                </a:cubicBezTo>
                <a:cubicBezTo>
                  <a:pt x="1663187" y="2606148"/>
                  <a:pt x="1449075" y="2607414"/>
                  <a:pt x="1235711" y="2592226"/>
                </a:cubicBezTo>
                <a:cubicBezTo>
                  <a:pt x="1077655" y="2581411"/>
                  <a:pt x="919274" y="2573358"/>
                  <a:pt x="760677" y="2583023"/>
                </a:cubicBezTo>
                <a:cubicBezTo>
                  <a:pt x="699945" y="2586819"/>
                  <a:pt x="640728" y="2603387"/>
                  <a:pt x="580211" y="2605228"/>
                </a:cubicBezTo>
                <a:cubicBezTo>
                  <a:pt x="409739" y="2610520"/>
                  <a:pt x="239309" y="2608104"/>
                  <a:pt x="68912" y="2597979"/>
                </a:cubicBezTo>
                <a:lnTo>
                  <a:pt x="9851" y="2595036"/>
                </a:lnTo>
                <a:lnTo>
                  <a:pt x="14918" y="2533474"/>
                </a:lnTo>
                <a:cubicBezTo>
                  <a:pt x="24226" y="2470964"/>
                  <a:pt x="33057" y="2409078"/>
                  <a:pt x="21123" y="2345943"/>
                </a:cubicBezTo>
                <a:cubicBezTo>
                  <a:pt x="15873" y="2318439"/>
                  <a:pt x="11935" y="2290684"/>
                  <a:pt x="9189" y="2262929"/>
                </a:cubicBezTo>
                <a:cubicBezTo>
                  <a:pt x="3723" y="2192068"/>
                  <a:pt x="5681" y="2120806"/>
                  <a:pt x="15036" y="2050394"/>
                </a:cubicBezTo>
                <a:cubicBezTo>
                  <a:pt x="23988" y="1968631"/>
                  <a:pt x="9428" y="1886367"/>
                  <a:pt x="21362" y="1804853"/>
                </a:cubicBezTo>
                <a:cubicBezTo>
                  <a:pt x="29835" y="1739206"/>
                  <a:pt x="30157" y="1672681"/>
                  <a:pt x="22317" y="1606945"/>
                </a:cubicBezTo>
                <a:cubicBezTo>
                  <a:pt x="8211" y="1482675"/>
                  <a:pt x="9093" y="1357041"/>
                  <a:pt x="24942" y="1233009"/>
                </a:cubicBezTo>
                <a:cubicBezTo>
                  <a:pt x="34728" y="1160621"/>
                  <a:pt x="40337" y="1086110"/>
                  <a:pt x="22794" y="1015097"/>
                </a:cubicBezTo>
                <a:cubicBezTo>
                  <a:pt x="-18498" y="848195"/>
                  <a:pt x="5610" y="681043"/>
                  <a:pt x="22794" y="515015"/>
                </a:cubicBezTo>
                <a:cubicBezTo>
                  <a:pt x="33236" y="425851"/>
                  <a:pt x="33475" y="335698"/>
                  <a:pt x="23510" y="246472"/>
                </a:cubicBezTo>
                <a:cubicBezTo>
                  <a:pt x="14667" y="180579"/>
                  <a:pt x="9392" y="114270"/>
                  <a:pt x="7698" y="47862"/>
                </a:cubicBezTo>
                <a:lnTo>
                  <a:pt x="8577" y="16981"/>
                </a:lnTo>
                <a:lnTo>
                  <a:pt x="105876" y="19483"/>
                </a:lnTo>
                <a:cubicBezTo>
                  <a:pt x="269744" y="18941"/>
                  <a:pt x="433357" y="6953"/>
                  <a:pt x="596356" y="8998"/>
                </a:cubicBezTo>
                <a:cubicBezTo>
                  <a:pt x="687063" y="10088"/>
                  <a:pt x="777528" y="30535"/>
                  <a:pt x="868476" y="26719"/>
                </a:cubicBezTo>
                <a:cubicBezTo>
                  <a:pt x="1144104" y="15541"/>
                  <a:pt x="1419853" y="19221"/>
                  <a:pt x="1695360" y="4635"/>
                </a:cubicBezTo>
                <a:cubicBezTo>
                  <a:pt x="1762501" y="-82"/>
                  <a:pt x="1829763" y="-1196"/>
                  <a:pt x="1896921" y="1283"/>
                </a:cubicBezTo>
                <a:close/>
              </a:path>
            </a:pathLst>
          </a:custGeom>
        </p:spPr>
      </p:pic>
      <p:pic>
        <p:nvPicPr>
          <p:cNvPr id="27" name="Картина 26" descr="Картина, която съдържа дрехи, момиче, човек, Детско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38F410B-32AF-1B29-8355-0A9BC013F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3" r="23967" b="-2"/>
          <a:stretch>
            <a:fillRect/>
          </a:stretch>
        </p:blipFill>
        <p:spPr>
          <a:xfrm>
            <a:off x="5371395" y="3215684"/>
            <a:ext cx="2809123" cy="3553662"/>
          </a:xfrm>
          <a:custGeom>
            <a:avLst/>
            <a:gdLst/>
            <a:ahLst/>
            <a:cxnLst/>
            <a:rect l="l" t="t" r="r" b="b"/>
            <a:pathLst>
              <a:path w="2809123" h="3034623">
                <a:moveTo>
                  <a:pt x="909359" y="1412"/>
                </a:moveTo>
                <a:cubicBezTo>
                  <a:pt x="958144" y="-855"/>
                  <a:pt x="1007041" y="-392"/>
                  <a:pt x="1055844" y="2812"/>
                </a:cubicBezTo>
                <a:cubicBezTo>
                  <a:pt x="1188892" y="11671"/>
                  <a:pt x="1321724" y="23752"/>
                  <a:pt x="1455098" y="27433"/>
                </a:cubicBezTo>
                <a:cubicBezTo>
                  <a:pt x="1585007" y="30886"/>
                  <a:pt x="1714916" y="19724"/>
                  <a:pt x="1844174" y="11211"/>
                </a:cubicBezTo>
                <a:cubicBezTo>
                  <a:pt x="2032760" y="-1215"/>
                  <a:pt x="2221452" y="7644"/>
                  <a:pt x="2410145" y="15353"/>
                </a:cubicBezTo>
                <a:cubicBezTo>
                  <a:pt x="2481555" y="18287"/>
                  <a:pt x="2552964" y="17014"/>
                  <a:pt x="2624374" y="15060"/>
                </a:cubicBezTo>
                <a:lnTo>
                  <a:pt x="2784992" y="11774"/>
                </a:lnTo>
                <a:lnTo>
                  <a:pt x="2785432" y="38761"/>
                </a:lnTo>
                <a:cubicBezTo>
                  <a:pt x="2800584" y="206742"/>
                  <a:pt x="2808948" y="374831"/>
                  <a:pt x="2808827" y="543247"/>
                </a:cubicBezTo>
                <a:cubicBezTo>
                  <a:pt x="2810305" y="612173"/>
                  <a:pt x="2806257" y="681111"/>
                  <a:pt x="2796705" y="749514"/>
                </a:cubicBezTo>
                <a:cubicBezTo>
                  <a:pt x="2780583" y="847684"/>
                  <a:pt x="2768461" y="946836"/>
                  <a:pt x="2778522" y="1046533"/>
                </a:cubicBezTo>
                <a:cubicBezTo>
                  <a:pt x="2785553" y="1115252"/>
                  <a:pt x="2789675" y="1183862"/>
                  <a:pt x="2789432" y="1252908"/>
                </a:cubicBezTo>
                <a:cubicBezTo>
                  <a:pt x="2789432" y="1411618"/>
                  <a:pt x="2787978" y="1570434"/>
                  <a:pt x="2791008" y="1729144"/>
                </a:cubicBezTo>
                <a:cubicBezTo>
                  <a:pt x="2793675" y="1870399"/>
                  <a:pt x="2799493" y="2011110"/>
                  <a:pt x="2784826" y="2152475"/>
                </a:cubicBezTo>
                <a:cubicBezTo>
                  <a:pt x="2763249" y="2361141"/>
                  <a:pt x="2770159" y="2570898"/>
                  <a:pt x="2772704" y="2780218"/>
                </a:cubicBezTo>
                <a:lnTo>
                  <a:pt x="2785201" y="3024103"/>
                </a:lnTo>
                <a:lnTo>
                  <a:pt x="2729575" y="3019707"/>
                </a:lnTo>
                <a:cubicBezTo>
                  <a:pt x="2664468" y="3010397"/>
                  <a:pt x="2600011" y="3001566"/>
                  <a:pt x="2534253" y="3013501"/>
                </a:cubicBezTo>
                <a:cubicBezTo>
                  <a:pt x="2505606" y="3018752"/>
                  <a:pt x="2476698" y="3022690"/>
                  <a:pt x="2447790" y="3025435"/>
                </a:cubicBezTo>
                <a:cubicBezTo>
                  <a:pt x="2373985" y="3030901"/>
                  <a:pt x="2299762" y="3028945"/>
                  <a:pt x="2226426" y="3019587"/>
                </a:cubicBezTo>
                <a:cubicBezTo>
                  <a:pt x="2141266" y="3010636"/>
                  <a:pt x="2055584" y="3025196"/>
                  <a:pt x="1970684" y="3013262"/>
                </a:cubicBezTo>
                <a:cubicBezTo>
                  <a:pt x="1902309" y="3004788"/>
                  <a:pt x="1833021" y="3004466"/>
                  <a:pt x="1764554" y="3012307"/>
                </a:cubicBezTo>
                <a:cubicBezTo>
                  <a:pt x="1635120" y="3026413"/>
                  <a:pt x="1504268" y="3025530"/>
                  <a:pt x="1375082" y="3009682"/>
                </a:cubicBezTo>
                <a:cubicBezTo>
                  <a:pt x="1299687" y="2999895"/>
                  <a:pt x="1222081" y="2994286"/>
                  <a:pt x="1148118" y="3011830"/>
                </a:cubicBezTo>
                <a:cubicBezTo>
                  <a:pt x="974281" y="3053123"/>
                  <a:pt x="800184" y="3029015"/>
                  <a:pt x="627259" y="3011830"/>
                </a:cubicBezTo>
                <a:cubicBezTo>
                  <a:pt x="534391" y="3001387"/>
                  <a:pt x="440493" y="3001148"/>
                  <a:pt x="347559" y="3011113"/>
                </a:cubicBezTo>
                <a:cubicBezTo>
                  <a:pt x="278929" y="3019957"/>
                  <a:pt x="209866" y="3025232"/>
                  <a:pt x="140699" y="3026927"/>
                </a:cubicBezTo>
                <a:lnTo>
                  <a:pt x="44501" y="3024299"/>
                </a:lnTo>
                <a:lnTo>
                  <a:pt x="26973" y="2893528"/>
                </a:lnTo>
                <a:cubicBezTo>
                  <a:pt x="-4174" y="2764506"/>
                  <a:pt x="-10619" y="2635110"/>
                  <a:pt x="19693" y="2504963"/>
                </a:cubicBezTo>
                <a:cubicBezTo>
                  <a:pt x="48311" y="2384006"/>
                  <a:pt x="46914" y="2257385"/>
                  <a:pt x="15637" y="2137152"/>
                </a:cubicBezTo>
                <a:cubicBezTo>
                  <a:pt x="8714" y="2106022"/>
                  <a:pt x="4478" y="2074304"/>
                  <a:pt x="2986" y="2042386"/>
                </a:cubicBezTo>
                <a:cubicBezTo>
                  <a:pt x="-6442" y="1925867"/>
                  <a:pt x="9430" y="1810973"/>
                  <a:pt x="22676" y="1695829"/>
                </a:cubicBezTo>
                <a:cubicBezTo>
                  <a:pt x="31508" y="1622442"/>
                  <a:pt x="44993" y="1548304"/>
                  <a:pt x="22676" y="1475668"/>
                </a:cubicBezTo>
                <a:cubicBezTo>
                  <a:pt x="7389" y="1425047"/>
                  <a:pt x="3989" y="1371313"/>
                  <a:pt x="12773" y="1319017"/>
                </a:cubicBezTo>
                <a:cubicBezTo>
                  <a:pt x="27582" y="1226202"/>
                  <a:pt x="30672" y="1131749"/>
                  <a:pt x="21961" y="1038096"/>
                </a:cubicBezTo>
                <a:cubicBezTo>
                  <a:pt x="16209" y="976348"/>
                  <a:pt x="17092" y="914112"/>
                  <a:pt x="24587" y="852564"/>
                </a:cubicBezTo>
                <a:cubicBezTo>
                  <a:pt x="34491" y="769801"/>
                  <a:pt x="49886" y="685536"/>
                  <a:pt x="31150" y="602524"/>
                </a:cubicBezTo>
                <a:cubicBezTo>
                  <a:pt x="1315" y="470626"/>
                  <a:pt x="7282" y="338854"/>
                  <a:pt x="19217" y="205958"/>
                </a:cubicBezTo>
                <a:cubicBezTo>
                  <a:pt x="23692" y="156512"/>
                  <a:pt x="28406" y="106785"/>
                  <a:pt x="29763" y="56918"/>
                </a:cubicBezTo>
                <a:lnTo>
                  <a:pt x="29335" y="22484"/>
                </a:lnTo>
                <a:lnTo>
                  <a:pt x="182423" y="11326"/>
                </a:lnTo>
                <a:cubicBezTo>
                  <a:pt x="307134" y="-180"/>
                  <a:pt x="431415" y="11326"/>
                  <a:pt x="556126" y="18689"/>
                </a:cubicBezTo>
                <a:cubicBezTo>
                  <a:pt x="625195" y="22602"/>
                  <a:pt x="694588" y="27319"/>
                  <a:pt x="763549" y="16388"/>
                </a:cubicBezTo>
                <a:cubicBezTo>
                  <a:pt x="811902" y="8674"/>
                  <a:pt x="860574" y="3678"/>
                  <a:pt x="909359" y="1412"/>
                </a:cubicBezTo>
                <a:close/>
              </a:path>
            </a:pathLst>
          </a:custGeom>
        </p:spPr>
      </p:pic>
      <p:pic>
        <p:nvPicPr>
          <p:cNvPr id="29" name="Картина 28" descr="Картина, която съдържа дрехи, на закрито, Човешко лиц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4E67EED-F40A-8290-9E65-DA6CEEAE3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" r="44742"/>
          <a:stretch>
            <a:fillRect/>
          </a:stretch>
        </p:blipFill>
        <p:spPr>
          <a:xfrm>
            <a:off x="8249920" y="453323"/>
            <a:ext cx="3546935" cy="3629448"/>
          </a:xfrm>
          <a:custGeom>
            <a:avLst/>
            <a:gdLst/>
            <a:ahLst/>
            <a:cxnLst/>
            <a:rect l="l" t="t" r="r" b="b"/>
            <a:pathLst>
              <a:path w="3451906" h="3553662">
                <a:moveTo>
                  <a:pt x="723689" y="906"/>
                </a:moveTo>
                <a:cubicBezTo>
                  <a:pt x="772066" y="2729"/>
                  <a:pt x="820443" y="7023"/>
                  <a:pt x="868820" y="11181"/>
                </a:cubicBezTo>
                <a:cubicBezTo>
                  <a:pt x="1039107" y="26039"/>
                  <a:pt x="1209273" y="19359"/>
                  <a:pt x="1379198" y="8454"/>
                </a:cubicBezTo>
                <a:cubicBezTo>
                  <a:pt x="1496186" y="1474"/>
                  <a:pt x="1613486" y="5305"/>
                  <a:pt x="1729930" y="19904"/>
                </a:cubicBezTo>
                <a:lnTo>
                  <a:pt x="1770732" y="22354"/>
                </a:lnTo>
                <a:lnTo>
                  <a:pt x="1793470" y="25525"/>
                </a:lnTo>
                <a:lnTo>
                  <a:pt x="1895014" y="29765"/>
                </a:lnTo>
                <a:lnTo>
                  <a:pt x="1895984" y="30265"/>
                </a:lnTo>
                <a:lnTo>
                  <a:pt x="1908078" y="30265"/>
                </a:lnTo>
                <a:lnTo>
                  <a:pt x="1909048" y="29667"/>
                </a:lnTo>
                <a:lnTo>
                  <a:pt x="2008240" y="25525"/>
                </a:lnTo>
                <a:lnTo>
                  <a:pt x="2081672" y="15283"/>
                </a:lnTo>
                <a:lnTo>
                  <a:pt x="2184918" y="9562"/>
                </a:lnTo>
                <a:cubicBezTo>
                  <a:pt x="2268544" y="8356"/>
                  <a:pt x="2352209" y="10573"/>
                  <a:pt x="2435750" y="16224"/>
                </a:cubicBezTo>
                <a:cubicBezTo>
                  <a:pt x="2589588" y="24540"/>
                  <a:pt x="2743185" y="15952"/>
                  <a:pt x="2896904" y="5864"/>
                </a:cubicBezTo>
                <a:cubicBezTo>
                  <a:pt x="2988276" y="-133"/>
                  <a:pt x="3079618" y="1639"/>
                  <a:pt x="3170959" y="5268"/>
                </a:cubicBezTo>
                <a:lnTo>
                  <a:pt x="3437940" y="15543"/>
                </a:lnTo>
                <a:lnTo>
                  <a:pt x="3440062" y="77084"/>
                </a:lnTo>
                <a:cubicBezTo>
                  <a:pt x="3439759" y="207598"/>
                  <a:pt x="3426999" y="337557"/>
                  <a:pt x="3419542" y="467764"/>
                </a:cubicBezTo>
                <a:cubicBezTo>
                  <a:pt x="3416314" y="527314"/>
                  <a:pt x="3411472" y="587156"/>
                  <a:pt x="3410666" y="646723"/>
                </a:cubicBezTo>
                <a:cubicBezTo>
                  <a:pt x="3409858" y="706293"/>
                  <a:pt x="3413086" y="765586"/>
                  <a:pt x="3425999" y="824040"/>
                </a:cubicBezTo>
                <a:cubicBezTo>
                  <a:pt x="3458153" y="973974"/>
                  <a:pt x="3447305" y="1120693"/>
                  <a:pt x="3425999" y="1269168"/>
                </a:cubicBezTo>
                <a:cubicBezTo>
                  <a:pt x="3415281" y="1344279"/>
                  <a:pt x="3402111" y="1421878"/>
                  <a:pt x="3425353" y="1494944"/>
                </a:cubicBezTo>
                <a:cubicBezTo>
                  <a:pt x="3464867" y="1616236"/>
                  <a:pt x="3452342" y="1736506"/>
                  <a:pt x="3438266" y="1858381"/>
                </a:cubicBezTo>
                <a:cubicBezTo>
                  <a:pt x="3429228" y="1937294"/>
                  <a:pt x="3419930" y="2017084"/>
                  <a:pt x="3430518" y="2095996"/>
                </a:cubicBezTo>
                <a:cubicBezTo>
                  <a:pt x="3446660" y="2216411"/>
                  <a:pt x="3439170" y="2335949"/>
                  <a:pt x="3431293" y="2456072"/>
                </a:cubicBezTo>
                <a:cubicBezTo>
                  <a:pt x="3426129" y="2537469"/>
                  <a:pt x="3413086" y="2619889"/>
                  <a:pt x="3430002" y="2700556"/>
                </a:cubicBezTo>
                <a:cubicBezTo>
                  <a:pt x="3441812" y="2765790"/>
                  <a:pt x="3444254" y="2832749"/>
                  <a:pt x="3437233" y="2898861"/>
                </a:cubicBezTo>
                <a:cubicBezTo>
                  <a:pt x="3429485" y="3003493"/>
                  <a:pt x="3415798" y="3108125"/>
                  <a:pt x="3435297" y="3213050"/>
                </a:cubicBezTo>
                <a:cubicBezTo>
                  <a:pt x="3445497" y="3268582"/>
                  <a:pt x="3441754" y="3324843"/>
                  <a:pt x="3438137" y="3380812"/>
                </a:cubicBezTo>
                <a:lnTo>
                  <a:pt x="3429447" y="3533975"/>
                </a:lnTo>
                <a:lnTo>
                  <a:pt x="3428457" y="3533971"/>
                </a:lnTo>
                <a:cubicBezTo>
                  <a:pt x="3362736" y="3534214"/>
                  <a:pt x="3297429" y="3530092"/>
                  <a:pt x="3232020" y="3523062"/>
                </a:cubicBezTo>
                <a:cubicBezTo>
                  <a:pt x="3137124" y="3513000"/>
                  <a:pt x="3042746" y="3525122"/>
                  <a:pt x="2949304" y="3541245"/>
                </a:cubicBezTo>
                <a:cubicBezTo>
                  <a:pt x="2884196" y="3550796"/>
                  <a:pt x="2818577" y="3554844"/>
                  <a:pt x="2752970" y="3553366"/>
                </a:cubicBezTo>
                <a:cubicBezTo>
                  <a:pt x="2592664" y="3553487"/>
                  <a:pt x="2432670" y="3545124"/>
                  <a:pt x="2272778" y="3529971"/>
                </a:cubicBezTo>
                <a:cubicBezTo>
                  <a:pt x="2213920" y="3526298"/>
                  <a:pt x="2154916" y="3527959"/>
                  <a:pt x="2096275" y="3534941"/>
                </a:cubicBezTo>
                <a:cubicBezTo>
                  <a:pt x="2030066" y="3541923"/>
                  <a:pt x="1963369" y="3539486"/>
                  <a:pt x="1897658" y="3527668"/>
                </a:cubicBezTo>
                <a:cubicBezTo>
                  <a:pt x="1858723" y="3520213"/>
                  <a:pt x="1819789" y="3518153"/>
                  <a:pt x="1780854" y="3518637"/>
                </a:cubicBezTo>
                <a:cubicBezTo>
                  <a:pt x="1741920" y="3519123"/>
                  <a:pt x="1702985" y="3522153"/>
                  <a:pt x="1664051" y="3524880"/>
                </a:cubicBezTo>
                <a:cubicBezTo>
                  <a:pt x="1450275" y="3539790"/>
                  <a:pt x="1236498" y="3557973"/>
                  <a:pt x="1021996" y="3545850"/>
                </a:cubicBezTo>
                <a:cubicBezTo>
                  <a:pt x="976208" y="3543304"/>
                  <a:pt x="931564" y="3532154"/>
                  <a:pt x="886089" y="3527546"/>
                </a:cubicBezTo>
                <a:cubicBezTo>
                  <a:pt x="753918" y="3514091"/>
                  <a:pt x="622269" y="3529851"/>
                  <a:pt x="490410" y="3536275"/>
                </a:cubicBezTo>
                <a:cubicBezTo>
                  <a:pt x="344484" y="3545511"/>
                  <a:pt x="198194" y="3543645"/>
                  <a:pt x="52476" y="3530699"/>
                </a:cubicBezTo>
                <a:lnTo>
                  <a:pt x="16096" y="3528137"/>
                </a:lnTo>
                <a:lnTo>
                  <a:pt x="13820" y="3457111"/>
                </a:lnTo>
                <a:cubicBezTo>
                  <a:pt x="6425" y="3369848"/>
                  <a:pt x="-1454" y="3282586"/>
                  <a:pt x="8728" y="3195323"/>
                </a:cubicBezTo>
                <a:cubicBezTo>
                  <a:pt x="18037" y="3120746"/>
                  <a:pt x="19541" y="3045559"/>
                  <a:pt x="13214" y="2970732"/>
                </a:cubicBezTo>
                <a:cubicBezTo>
                  <a:pt x="6911" y="2888880"/>
                  <a:pt x="6911" y="2806721"/>
                  <a:pt x="13214" y="2724870"/>
                </a:cubicBezTo>
                <a:cubicBezTo>
                  <a:pt x="18062" y="2646442"/>
                  <a:pt x="26184" y="2567797"/>
                  <a:pt x="17457" y="2489589"/>
                </a:cubicBezTo>
                <a:cubicBezTo>
                  <a:pt x="5335" y="2379639"/>
                  <a:pt x="9335" y="2270015"/>
                  <a:pt x="16729" y="2160282"/>
                </a:cubicBezTo>
                <a:cubicBezTo>
                  <a:pt x="22790" y="2069639"/>
                  <a:pt x="31640" y="1978667"/>
                  <a:pt x="17335" y="1888460"/>
                </a:cubicBezTo>
                <a:cubicBezTo>
                  <a:pt x="159" y="1768104"/>
                  <a:pt x="-4267" y="1646557"/>
                  <a:pt x="4122" y="1525448"/>
                </a:cubicBezTo>
                <a:cubicBezTo>
                  <a:pt x="17093" y="1276969"/>
                  <a:pt x="13820" y="1028271"/>
                  <a:pt x="23760" y="779682"/>
                </a:cubicBezTo>
                <a:cubicBezTo>
                  <a:pt x="27153" y="697655"/>
                  <a:pt x="8971" y="616065"/>
                  <a:pt x="8002" y="534256"/>
                </a:cubicBezTo>
                <a:cubicBezTo>
                  <a:pt x="6790" y="436250"/>
                  <a:pt x="11124" y="337998"/>
                  <a:pt x="14291" y="239596"/>
                </a:cubicBezTo>
                <a:lnTo>
                  <a:pt x="13744" y="13183"/>
                </a:lnTo>
                <a:lnTo>
                  <a:pt x="56934" y="10499"/>
                </a:lnTo>
                <a:cubicBezTo>
                  <a:pt x="147688" y="3411"/>
                  <a:pt x="238784" y="3411"/>
                  <a:pt x="329538" y="10499"/>
                </a:cubicBezTo>
                <a:cubicBezTo>
                  <a:pt x="412505" y="17614"/>
                  <a:pt x="495870" y="15924"/>
                  <a:pt x="578558" y="5455"/>
                </a:cubicBezTo>
                <a:cubicBezTo>
                  <a:pt x="626936" y="-270"/>
                  <a:pt x="675313" y="-917"/>
                  <a:pt x="723689" y="906"/>
                </a:cubicBezTo>
                <a:close/>
              </a:path>
            </a:pathLst>
          </a:custGeom>
        </p:spPr>
      </p:pic>
      <p:pic>
        <p:nvPicPr>
          <p:cNvPr id="25" name="Картина 24" descr="Картина, която съдържа дрехи, човек, Човешко лице, Детско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C83FB3B-3C91-2C46-2CF4-044937171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4" r="2" b="2"/>
          <a:stretch>
            <a:fillRect/>
          </a:stretch>
        </p:blipFill>
        <p:spPr>
          <a:xfrm>
            <a:off x="8249920" y="4171426"/>
            <a:ext cx="3535492" cy="2597919"/>
          </a:xfrm>
          <a:custGeom>
            <a:avLst/>
            <a:gdLst/>
            <a:ahLst/>
            <a:cxnLst/>
            <a:rect l="l" t="t" r="r" b="b"/>
            <a:pathLst>
              <a:path w="3434858" h="2084130">
                <a:moveTo>
                  <a:pt x="1225971" y="1141"/>
                </a:moveTo>
                <a:cubicBezTo>
                  <a:pt x="1283624" y="3345"/>
                  <a:pt x="1341187" y="8746"/>
                  <a:pt x="1398467" y="17334"/>
                </a:cubicBezTo>
                <a:cubicBezTo>
                  <a:pt x="1484331" y="31639"/>
                  <a:pt x="1570921" y="22789"/>
                  <a:pt x="1657200" y="16728"/>
                </a:cubicBezTo>
                <a:cubicBezTo>
                  <a:pt x="1761649" y="9334"/>
                  <a:pt x="1865993" y="5334"/>
                  <a:pt x="1970648" y="17456"/>
                </a:cubicBezTo>
                <a:cubicBezTo>
                  <a:pt x="2045091" y="26183"/>
                  <a:pt x="2119948" y="18061"/>
                  <a:pt x="2194600" y="13213"/>
                </a:cubicBezTo>
                <a:cubicBezTo>
                  <a:pt x="2272509" y="6910"/>
                  <a:pt x="2350711" y="6910"/>
                  <a:pt x="2428622" y="13213"/>
                </a:cubicBezTo>
                <a:cubicBezTo>
                  <a:pt x="2499846" y="19540"/>
                  <a:pt x="2571412" y="18037"/>
                  <a:pt x="2642398" y="8727"/>
                </a:cubicBezTo>
                <a:cubicBezTo>
                  <a:pt x="2725458" y="-1455"/>
                  <a:pt x="2808518" y="6424"/>
                  <a:pt x="2891579" y="13819"/>
                </a:cubicBezTo>
                <a:cubicBezTo>
                  <a:pt x="3037765" y="27031"/>
                  <a:pt x="3183847" y="21092"/>
                  <a:pt x="3329721" y="11394"/>
                </a:cubicBezTo>
                <a:lnTo>
                  <a:pt x="3422995" y="10092"/>
                </a:lnTo>
                <a:lnTo>
                  <a:pt x="3423106" y="30386"/>
                </a:lnTo>
                <a:cubicBezTo>
                  <a:pt x="3435867" y="237971"/>
                  <a:pt x="3438238" y="446198"/>
                  <a:pt x="3430208" y="654090"/>
                </a:cubicBezTo>
                <a:cubicBezTo>
                  <a:pt x="3423106" y="827990"/>
                  <a:pt x="3429304" y="1002474"/>
                  <a:pt x="3417295" y="1176228"/>
                </a:cubicBezTo>
                <a:cubicBezTo>
                  <a:pt x="3411355" y="1261425"/>
                  <a:pt x="3404770" y="1348083"/>
                  <a:pt x="3419490" y="1431526"/>
                </a:cubicBezTo>
                <a:cubicBezTo>
                  <a:pt x="3444413" y="1572253"/>
                  <a:pt x="3430724" y="1710643"/>
                  <a:pt x="3415229" y="1849910"/>
                </a:cubicBezTo>
                <a:cubicBezTo>
                  <a:pt x="3410101" y="1894678"/>
                  <a:pt x="3408864" y="1939801"/>
                  <a:pt x="3411481" y="1984635"/>
                </a:cubicBezTo>
                <a:lnTo>
                  <a:pt x="3420281" y="2045052"/>
                </a:lnTo>
                <a:lnTo>
                  <a:pt x="3334389" y="2032837"/>
                </a:lnTo>
                <a:cubicBezTo>
                  <a:pt x="3297879" y="2029644"/>
                  <a:pt x="3261227" y="2028419"/>
                  <a:pt x="3224622" y="2029160"/>
                </a:cubicBezTo>
                <a:cubicBezTo>
                  <a:pt x="3151412" y="2030641"/>
                  <a:pt x="3078391" y="2039983"/>
                  <a:pt x="3007079" y="2057157"/>
                </a:cubicBezTo>
                <a:cubicBezTo>
                  <a:pt x="2872697" y="2088306"/>
                  <a:pt x="2737925" y="2094750"/>
                  <a:pt x="2602371" y="2064436"/>
                </a:cubicBezTo>
                <a:cubicBezTo>
                  <a:pt x="2476389" y="2035818"/>
                  <a:pt x="2344507" y="2037215"/>
                  <a:pt x="2219280" y="2068494"/>
                </a:cubicBezTo>
                <a:cubicBezTo>
                  <a:pt x="2186857" y="2075416"/>
                  <a:pt x="2153821" y="2079653"/>
                  <a:pt x="2120577" y="2081145"/>
                </a:cubicBezTo>
                <a:cubicBezTo>
                  <a:pt x="1999217" y="2090573"/>
                  <a:pt x="1879549" y="2074701"/>
                  <a:pt x="1759622" y="2061453"/>
                </a:cubicBezTo>
                <a:cubicBezTo>
                  <a:pt x="1683186" y="2052622"/>
                  <a:pt x="1605969" y="2039136"/>
                  <a:pt x="1530313" y="2061453"/>
                </a:cubicBezTo>
                <a:cubicBezTo>
                  <a:pt x="1477590" y="2076742"/>
                  <a:pt x="1421623" y="2080142"/>
                  <a:pt x="1367155" y="2071358"/>
                </a:cubicBezTo>
                <a:cubicBezTo>
                  <a:pt x="1270484" y="2056548"/>
                  <a:pt x="1172107" y="2053457"/>
                  <a:pt x="1074563" y="2062169"/>
                </a:cubicBezTo>
                <a:cubicBezTo>
                  <a:pt x="1010251" y="2067921"/>
                  <a:pt x="945429" y="2067038"/>
                  <a:pt x="881325" y="2059543"/>
                </a:cubicBezTo>
                <a:cubicBezTo>
                  <a:pt x="795121" y="2049639"/>
                  <a:pt x="707357" y="2034243"/>
                  <a:pt x="620895" y="2052980"/>
                </a:cubicBezTo>
                <a:cubicBezTo>
                  <a:pt x="483518" y="2082816"/>
                  <a:pt x="346272" y="2076848"/>
                  <a:pt x="207854" y="2064914"/>
                </a:cubicBezTo>
                <a:cubicBezTo>
                  <a:pt x="156354" y="2060439"/>
                  <a:pt x="104562" y="2055725"/>
                  <a:pt x="52622" y="2054367"/>
                </a:cubicBezTo>
                <a:lnTo>
                  <a:pt x="12047" y="2054851"/>
                </a:lnTo>
                <a:lnTo>
                  <a:pt x="2957" y="1815310"/>
                </a:lnTo>
                <a:cubicBezTo>
                  <a:pt x="-270" y="1732929"/>
                  <a:pt x="-1846" y="1650548"/>
                  <a:pt x="3487" y="1568139"/>
                </a:cubicBezTo>
                <a:cubicBezTo>
                  <a:pt x="12457" y="1429500"/>
                  <a:pt x="20094" y="1290971"/>
                  <a:pt x="12700" y="1152224"/>
                </a:cubicBezTo>
                <a:cubicBezTo>
                  <a:pt x="7675" y="1076879"/>
                  <a:pt x="5703" y="1001421"/>
                  <a:pt x="6775" y="925999"/>
                </a:cubicBezTo>
                <a:lnTo>
                  <a:pt x="11863" y="832882"/>
                </a:lnTo>
                <a:lnTo>
                  <a:pt x="20970" y="766654"/>
                </a:lnTo>
                <a:lnTo>
                  <a:pt x="24654" y="677192"/>
                </a:lnTo>
                <a:lnTo>
                  <a:pt x="25185" y="676317"/>
                </a:lnTo>
                <a:lnTo>
                  <a:pt x="25185" y="665409"/>
                </a:lnTo>
                <a:lnTo>
                  <a:pt x="24741" y="664535"/>
                </a:lnTo>
                <a:lnTo>
                  <a:pt x="20970" y="572951"/>
                </a:lnTo>
                <a:lnTo>
                  <a:pt x="18150" y="552445"/>
                </a:lnTo>
                <a:lnTo>
                  <a:pt x="15972" y="515645"/>
                </a:lnTo>
                <a:cubicBezTo>
                  <a:pt x="2990" y="410624"/>
                  <a:pt x="-416" y="304831"/>
                  <a:pt x="5790" y="199319"/>
                </a:cubicBezTo>
                <a:lnTo>
                  <a:pt x="13901" y="9025"/>
                </a:lnTo>
                <a:lnTo>
                  <a:pt x="109477" y="8001"/>
                </a:lnTo>
                <a:cubicBezTo>
                  <a:pt x="187346" y="8970"/>
                  <a:pt x="265007" y="27152"/>
                  <a:pt x="343084" y="23759"/>
                </a:cubicBezTo>
                <a:cubicBezTo>
                  <a:pt x="579702" y="13819"/>
                  <a:pt x="816423" y="17092"/>
                  <a:pt x="1052937" y="4121"/>
                </a:cubicBezTo>
                <a:cubicBezTo>
                  <a:pt x="1110576" y="-73"/>
                  <a:pt x="1168318" y="-1064"/>
                  <a:pt x="1225971" y="11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6145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804CCDD-88C7-4B43-A381-F2D8DAF6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 descr="Картина, която съдържа дрехи, Човешко лице, на за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B4781F3-2CB6-59E2-BCCE-4424AC323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6" r="22772" b="4"/>
          <a:stretch>
            <a:fillRect/>
          </a:stretch>
        </p:blipFill>
        <p:spPr>
          <a:xfrm>
            <a:off x="6024880" y="81918"/>
            <a:ext cx="3108960" cy="3107684"/>
          </a:xfrm>
          <a:custGeom>
            <a:avLst/>
            <a:gdLst/>
            <a:ahLst/>
            <a:cxnLst/>
            <a:rect l="l" t="t" r="r" b="b"/>
            <a:pathLst>
              <a:path w="2757736" h="2524633">
                <a:moveTo>
                  <a:pt x="21123" y="0"/>
                </a:moveTo>
                <a:lnTo>
                  <a:pt x="2731055" y="0"/>
                </a:lnTo>
                <a:lnTo>
                  <a:pt x="2730838" y="5093"/>
                </a:lnTo>
                <a:cubicBezTo>
                  <a:pt x="2730487" y="45377"/>
                  <a:pt x="2732295" y="85646"/>
                  <a:pt x="2738658" y="125789"/>
                </a:cubicBezTo>
                <a:cubicBezTo>
                  <a:pt x="2756621" y="238377"/>
                  <a:pt x="2761924" y="352450"/>
                  <a:pt x="2754463" y="466085"/>
                </a:cubicBezTo>
                <a:cubicBezTo>
                  <a:pt x="2744150" y="620982"/>
                  <a:pt x="2730085" y="775628"/>
                  <a:pt x="2725799" y="930904"/>
                </a:cubicBezTo>
                <a:cubicBezTo>
                  <a:pt x="2721780" y="1082146"/>
                  <a:pt x="2734774" y="1233389"/>
                  <a:pt x="2744685" y="1383875"/>
                </a:cubicBezTo>
                <a:cubicBezTo>
                  <a:pt x="2759152" y="1603429"/>
                  <a:pt x="2748838" y="1823108"/>
                  <a:pt x="2739863" y="2042788"/>
                </a:cubicBezTo>
                <a:cubicBezTo>
                  <a:pt x="2736448" y="2125925"/>
                  <a:pt x="2737930" y="2209061"/>
                  <a:pt x="2740205" y="2292197"/>
                </a:cubicBezTo>
                <a:lnTo>
                  <a:pt x="2744484" y="2501376"/>
                </a:lnTo>
                <a:lnTo>
                  <a:pt x="2513574" y="2517337"/>
                </a:lnTo>
                <a:cubicBezTo>
                  <a:pt x="2415696" y="2521959"/>
                  <a:pt x="2317754" y="2524358"/>
                  <a:pt x="2219717" y="2524288"/>
                </a:cubicBezTo>
                <a:cubicBezTo>
                  <a:pt x="2139473" y="2526009"/>
                  <a:pt x="2059213" y="2521297"/>
                  <a:pt x="1979578" y="2510176"/>
                </a:cubicBezTo>
                <a:cubicBezTo>
                  <a:pt x="1865287" y="2491406"/>
                  <a:pt x="1749852" y="2477294"/>
                  <a:pt x="1633783" y="2489008"/>
                </a:cubicBezTo>
                <a:cubicBezTo>
                  <a:pt x="1553779" y="2497192"/>
                  <a:pt x="1473902" y="2501991"/>
                  <a:pt x="1393517" y="2501709"/>
                </a:cubicBezTo>
                <a:cubicBezTo>
                  <a:pt x="1208744" y="2501709"/>
                  <a:pt x="1023847" y="2500016"/>
                  <a:pt x="839074" y="2503543"/>
                </a:cubicBezTo>
                <a:cubicBezTo>
                  <a:pt x="674622" y="2506648"/>
                  <a:pt x="510804" y="2513421"/>
                  <a:pt x="346224" y="2496346"/>
                </a:cubicBezTo>
                <a:cubicBezTo>
                  <a:pt x="285491" y="2490066"/>
                  <a:pt x="224679" y="2485859"/>
                  <a:pt x="163814" y="2483127"/>
                </a:cubicBezTo>
                <a:lnTo>
                  <a:pt x="18517" y="2479653"/>
                </a:lnTo>
                <a:lnTo>
                  <a:pt x="18260" y="2465175"/>
                </a:lnTo>
                <a:cubicBezTo>
                  <a:pt x="17160" y="2423362"/>
                  <a:pt x="16458" y="2381580"/>
                  <a:pt x="22836" y="2339990"/>
                </a:cubicBezTo>
                <a:cubicBezTo>
                  <a:pt x="31895" y="2273000"/>
                  <a:pt x="32239" y="2205116"/>
                  <a:pt x="23857" y="2138036"/>
                </a:cubicBezTo>
                <a:cubicBezTo>
                  <a:pt x="8778" y="2011225"/>
                  <a:pt x="9721" y="1883023"/>
                  <a:pt x="26663" y="1756454"/>
                </a:cubicBezTo>
                <a:cubicBezTo>
                  <a:pt x="37125" y="1682587"/>
                  <a:pt x="43121" y="1606552"/>
                  <a:pt x="24367" y="1534088"/>
                </a:cubicBezTo>
                <a:cubicBezTo>
                  <a:pt x="-19775" y="1363773"/>
                  <a:pt x="5996" y="1193203"/>
                  <a:pt x="24367" y="1023781"/>
                </a:cubicBezTo>
                <a:cubicBezTo>
                  <a:pt x="35530" y="932794"/>
                  <a:pt x="35786" y="840798"/>
                  <a:pt x="25133" y="749747"/>
                </a:cubicBezTo>
                <a:cubicBezTo>
                  <a:pt x="6226" y="615268"/>
                  <a:pt x="2577" y="479090"/>
                  <a:pt x="14289" y="343797"/>
                </a:cubicBezTo>
                <a:cubicBezTo>
                  <a:pt x="24877" y="233188"/>
                  <a:pt x="35339" y="122324"/>
                  <a:pt x="22581" y="10822"/>
                </a:cubicBezTo>
                <a:close/>
              </a:path>
            </a:pathLst>
          </a:custGeom>
        </p:spPr>
      </p:pic>
      <p:pic>
        <p:nvPicPr>
          <p:cNvPr id="6" name="Картина 5" descr="Картина, която съдържа дрехи, човек, Човешко лице, Обуче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419ECCD-B802-7208-4438-F22E8CB37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r="28079" b="3"/>
          <a:stretch>
            <a:fillRect/>
          </a:stretch>
        </p:blipFill>
        <p:spPr>
          <a:xfrm>
            <a:off x="9143588" y="81918"/>
            <a:ext cx="3048414" cy="3107684"/>
          </a:xfrm>
          <a:custGeom>
            <a:avLst/>
            <a:gdLst/>
            <a:ahLst/>
            <a:cxnLst/>
            <a:rect l="l" t="t" r="r" b="b"/>
            <a:pathLst>
              <a:path w="2852627" h="2520152">
                <a:moveTo>
                  <a:pt x="10064" y="0"/>
                </a:moveTo>
                <a:lnTo>
                  <a:pt x="2852627" y="0"/>
                </a:lnTo>
                <a:lnTo>
                  <a:pt x="2852627" y="2486586"/>
                </a:lnTo>
                <a:lnTo>
                  <a:pt x="2722923" y="2488164"/>
                </a:lnTo>
                <a:cubicBezTo>
                  <a:pt x="2674488" y="2490004"/>
                  <a:pt x="2626073" y="2493170"/>
                  <a:pt x="2577690" y="2497898"/>
                </a:cubicBezTo>
                <a:cubicBezTo>
                  <a:pt x="2399458" y="2512970"/>
                  <a:pt x="2220528" y="2515143"/>
                  <a:pt x="2042042" y="2504390"/>
                </a:cubicBezTo>
                <a:cubicBezTo>
                  <a:pt x="1880764" y="2496911"/>
                  <a:pt x="1719740" y="2478563"/>
                  <a:pt x="1558080" y="2494228"/>
                </a:cubicBezTo>
                <a:cubicBezTo>
                  <a:pt x="1502460" y="2499592"/>
                  <a:pt x="1447854" y="2512575"/>
                  <a:pt x="1391850" y="2515538"/>
                </a:cubicBezTo>
                <a:cubicBezTo>
                  <a:pt x="1129488" y="2529651"/>
                  <a:pt x="868014" y="2508482"/>
                  <a:pt x="606540" y="2491124"/>
                </a:cubicBezTo>
                <a:cubicBezTo>
                  <a:pt x="511296" y="2484774"/>
                  <a:pt x="416054" y="2477012"/>
                  <a:pt x="320810" y="2494370"/>
                </a:cubicBezTo>
                <a:cubicBezTo>
                  <a:pt x="240438" y="2508129"/>
                  <a:pt x="158860" y="2510966"/>
                  <a:pt x="77878" y="2502837"/>
                </a:cubicBezTo>
                <a:lnTo>
                  <a:pt x="9154" y="2498029"/>
                </a:lnTo>
                <a:lnTo>
                  <a:pt x="8320" y="2462991"/>
                </a:lnTo>
                <a:cubicBezTo>
                  <a:pt x="6579" y="2338090"/>
                  <a:pt x="-9495" y="2212684"/>
                  <a:pt x="8320" y="2088414"/>
                </a:cubicBezTo>
                <a:cubicBezTo>
                  <a:pt x="37454" y="1869137"/>
                  <a:pt x="41459" y="1647554"/>
                  <a:pt x="20242" y="1427484"/>
                </a:cubicBezTo>
                <a:cubicBezTo>
                  <a:pt x="-386" y="1179282"/>
                  <a:pt x="-1860" y="930008"/>
                  <a:pt x="15822" y="681605"/>
                </a:cubicBezTo>
                <a:cubicBezTo>
                  <a:pt x="28413" y="497593"/>
                  <a:pt x="37789" y="313203"/>
                  <a:pt x="26537" y="128561"/>
                </a:cubicBezTo>
                <a:cubicBezTo>
                  <a:pt x="24327" y="93208"/>
                  <a:pt x="18400" y="58296"/>
                  <a:pt x="12757" y="23416"/>
                </a:cubicBezTo>
                <a:close/>
              </a:path>
            </a:pathLst>
          </a:custGeom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BBECEAC1-4BBC-4815-B44E-D9B231A3F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520" y="260986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4849FB9C-E34D-9C32-F7CF-797E9554C383}"/>
              </a:ext>
            </a:extLst>
          </p:cNvPr>
          <p:cNvSpPr txBox="1"/>
          <p:nvPr/>
        </p:nvSpPr>
        <p:spPr>
          <a:xfrm>
            <a:off x="401828" y="1370584"/>
            <a:ext cx="5221224" cy="332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400" b="1" i="1" dirty="0"/>
              <a:t>г</a:t>
            </a:r>
            <a:r>
              <a:rPr lang="bg-BG" sz="4400" b="1" i="1" noProof="1"/>
              <a:t>рупа</a:t>
            </a:r>
            <a:r>
              <a:rPr lang="en-US" sz="4400" b="1" i="1" dirty="0"/>
              <a:t> </a:t>
            </a:r>
            <a:r>
              <a:rPr lang="bg-BG" sz="4400" b="1" i="1" noProof="1"/>
              <a:t>Стамболийски</a:t>
            </a:r>
            <a:endParaRPr lang="en-US" sz="4400" b="1" i="1" dirty="0"/>
          </a:p>
        </p:txBody>
      </p:sp>
      <p:pic>
        <p:nvPicPr>
          <p:cNvPr id="10" name="Картина 9" descr="Картина, която съдържа дрехи, човек, Човешко лиц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D1DF7E8-4EF6-336C-EAD9-4D60CC807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r="16095" b="2"/>
          <a:stretch>
            <a:fillRect/>
          </a:stretch>
        </p:blipFill>
        <p:spPr>
          <a:xfrm>
            <a:off x="6015133" y="3189602"/>
            <a:ext cx="6167120" cy="3586480"/>
          </a:xfrm>
          <a:custGeom>
            <a:avLst/>
            <a:gdLst/>
            <a:ahLst/>
            <a:cxnLst/>
            <a:rect l="l" t="t" r="r" b="b"/>
            <a:pathLst>
              <a:path w="5803299" h="4141924">
                <a:moveTo>
                  <a:pt x="4086182" y="1329"/>
                </a:moveTo>
                <a:cubicBezTo>
                  <a:pt x="4156698" y="-1238"/>
                  <a:pt x="4227324" y="-85"/>
                  <a:pt x="4297823" y="4799"/>
                </a:cubicBezTo>
                <a:cubicBezTo>
                  <a:pt x="4587107" y="19899"/>
                  <a:pt x="4876647" y="16089"/>
                  <a:pt x="5166059" y="27661"/>
                </a:cubicBezTo>
                <a:cubicBezTo>
                  <a:pt x="5261555" y="31612"/>
                  <a:pt x="5356545" y="10444"/>
                  <a:pt x="5451787" y="9315"/>
                </a:cubicBezTo>
                <a:cubicBezTo>
                  <a:pt x="5565889" y="7904"/>
                  <a:pt x="5680275" y="12949"/>
                  <a:pt x="5794837" y="16636"/>
                </a:cubicBezTo>
                <a:lnTo>
                  <a:pt x="5803299" y="16810"/>
                </a:lnTo>
                <a:lnTo>
                  <a:pt x="5803299" y="4141924"/>
                </a:lnTo>
                <a:lnTo>
                  <a:pt x="25520" y="4141924"/>
                </a:lnTo>
                <a:lnTo>
                  <a:pt x="38276" y="3985509"/>
                </a:lnTo>
                <a:cubicBezTo>
                  <a:pt x="68779" y="3844294"/>
                  <a:pt x="65552" y="3697862"/>
                  <a:pt x="28835" y="3558127"/>
                </a:cubicBezTo>
                <a:cubicBezTo>
                  <a:pt x="-4463" y="3426468"/>
                  <a:pt x="-11352" y="3294426"/>
                  <a:pt x="21053" y="3161618"/>
                </a:cubicBezTo>
                <a:cubicBezTo>
                  <a:pt x="51646" y="3038188"/>
                  <a:pt x="50153" y="2908978"/>
                  <a:pt x="16716" y="2786288"/>
                </a:cubicBezTo>
                <a:cubicBezTo>
                  <a:pt x="9316" y="2754521"/>
                  <a:pt x="4787" y="2722155"/>
                  <a:pt x="3192" y="2689584"/>
                </a:cubicBezTo>
                <a:cubicBezTo>
                  <a:pt x="-6887" y="2570683"/>
                  <a:pt x="10081" y="2453440"/>
                  <a:pt x="24242" y="2335942"/>
                </a:cubicBezTo>
                <a:cubicBezTo>
                  <a:pt x="33683" y="2261054"/>
                  <a:pt x="48099" y="2185401"/>
                  <a:pt x="24242" y="2111279"/>
                </a:cubicBezTo>
                <a:cubicBezTo>
                  <a:pt x="7899" y="2059623"/>
                  <a:pt x="4264" y="2004791"/>
                  <a:pt x="13654" y="1951426"/>
                </a:cubicBezTo>
                <a:cubicBezTo>
                  <a:pt x="29486" y="1856713"/>
                  <a:pt x="32790" y="1760329"/>
                  <a:pt x="23477" y="1664761"/>
                </a:cubicBezTo>
                <a:cubicBezTo>
                  <a:pt x="17328" y="1601751"/>
                  <a:pt x="18272" y="1538243"/>
                  <a:pt x="26284" y="1475437"/>
                </a:cubicBezTo>
                <a:cubicBezTo>
                  <a:pt x="36872" y="1390981"/>
                  <a:pt x="53330" y="1304994"/>
                  <a:pt x="33300" y="1220284"/>
                </a:cubicBezTo>
                <a:cubicBezTo>
                  <a:pt x="1406" y="1085690"/>
                  <a:pt x="7785" y="951224"/>
                  <a:pt x="20543" y="815610"/>
                </a:cubicBezTo>
                <a:cubicBezTo>
                  <a:pt x="30111" y="714697"/>
                  <a:pt x="40700" y="612636"/>
                  <a:pt x="21563" y="510574"/>
                </a:cubicBezTo>
                <a:cubicBezTo>
                  <a:pt x="13335" y="463218"/>
                  <a:pt x="13335" y="414790"/>
                  <a:pt x="21563" y="367433"/>
                </a:cubicBezTo>
                <a:cubicBezTo>
                  <a:pt x="31514" y="303645"/>
                  <a:pt x="40955" y="240494"/>
                  <a:pt x="28197" y="176068"/>
                </a:cubicBezTo>
                <a:cubicBezTo>
                  <a:pt x="22584" y="148001"/>
                  <a:pt x="18374" y="119679"/>
                  <a:pt x="15439" y="91357"/>
                </a:cubicBezTo>
                <a:lnTo>
                  <a:pt x="13471" y="15444"/>
                </a:lnTo>
                <a:lnTo>
                  <a:pt x="161497" y="23093"/>
                </a:lnTo>
                <a:cubicBezTo>
                  <a:pt x="242184" y="25544"/>
                  <a:pt x="322886" y="25615"/>
                  <a:pt x="403652" y="21310"/>
                </a:cubicBezTo>
                <a:cubicBezTo>
                  <a:pt x="579090" y="9611"/>
                  <a:pt x="755048" y="12123"/>
                  <a:pt x="930155" y="28790"/>
                </a:cubicBezTo>
                <a:cubicBezTo>
                  <a:pt x="934727" y="29284"/>
                  <a:pt x="939871" y="27908"/>
                  <a:pt x="944744" y="27978"/>
                </a:cubicBezTo>
                <a:lnTo>
                  <a:pt x="944756" y="27986"/>
                </a:lnTo>
                <a:lnTo>
                  <a:pt x="949368" y="27641"/>
                </a:lnTo>
                <a:lnTo>
                  <a:pt x="981805" y="30065"/>
                </a:lnTo>
                <a:lnTo>
                  <a:pt x="983936" y="28984"/>
                </a:lnTo>
                <a:cubicBezTo>
                  <a:pt x="988825" y="29108"/>
                  <a:pt x="993905" y="30625"/>
                  <a:pt x="998603" y="30483"/>
                </a:cubicBezTo>
                <a:cubicBezTo>
                  <a:pt x="1047368" y="29496"/>
                  <a:pt x="1096133" y="30483"/>
                  <a:pt x="1144770" y="25121"/>
                </a:cubicBezTo>
                <a:cubicBezTo>
                  <a:pt x="1267037" y="10007"/>
                  <a:pt x="1390204" y="6041"/>
                  <a:pt x="1513043" y="13266"/>
                </a:cubicBezTo>
                <a:cubicBezTo>
                  <a:pt x="1691465" y="24557"/>
                  <a:pt x="1870141" y="31472"/>
                  <a:pt x="2048943" y="16089"/>
                </a:cubicBezTo>
                <a:cubicBezTo>
                  <a:pt x="2150537" y="7480"/>
                  <a:pt x="2252129" y="-1693"/>
                  <a:pt x="2353721" y="10161"/>
                </a:cubicBezTo>
                <a:cubicBezTo>
                  <a:pt x="2440545" y="21000"/>
                  <a:pt x="2528079" y="22750"/>
                  <a:pt x="2615195" y="15383"/>
                </a:cubicBezTo>
                <a:cubicBezTo>
                  <a:pt x="2710489" y="8045"/>
                  <a:pt x="2806139" y="8045"/>
                  <a:pt x="2901433" y="15383"/>
                </a:cubicBezTo>
                <a:cubicBezTo>
                  <a:pt x="2992739" y="21029"/>
                  <a:pt x="3084299" y="30483"/>
                  <a:pt x="3175351" y="20323"/>
                </a:cubicBezTo>
                <a:cubicBezTo>
                  <a:pt x="3303357" y="6210"/>
                  <a:pt x="3430983" y="10867"/>
                  <a:pt x="3558737" y="19476"/>
                </a:cubicBezTo>
                <a:cubicBezTo>
                  <a:pt x="3664265" y="26532"/>
                  <a:pt x="3770177" y="36834"/>
                  <a:pt x="3875197" y="20181"/>
                </a:cubicBezTo>
                <a:cubicBezTo>
                  <a:pt x="3945258" y="10183"/>
                  <a:pt x="4015665" y="3895"/>
                  <a:pt x="4086182" y="132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2354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3E901-C351-BEF8-8A2E-041C53ADB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5">
            <a:extLst>
              <a:ext uri="{FF2B5EF4-FFF2-40B4-BE49-F238E27FC236}">
                <a16:creationId xmlns:a16="http://schemas.microsoft.com/office/drawing/2014/main" id="{5B546656-FDC4-474A-B8D1-2B3E70E00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455D77E6-BD5C-A21A-862C-5C2BFF66947B}"/>
              </a:ext>
            </a:extLst>
          </p:cNvPr>
          <p:cNvSpPr txBox="1"/>
          <p:nvPr/>
        </p:nvSpPr>
        <p:spPr>
          <a:xfrm>
            <a:off x="359173" y="1144769"/>
            <a:ext cx="3340962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</a:t>
            </a:r>
            <a:r>
              <a:rPr lang="en-US" sz="40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рупа</a:t>
            </a:r>
            <a:r>
              <a:rPr lang="en-US" sz="40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i="1" kern="1200" noProof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Узунджово</a:t>
            </a:r>
            <a:endParaRPr lang="en-US" sz="4000" b="1" i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Картина 10" descr="Картина, която съдържа текст, дрехи, Човешко лиц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2D488FA-83C8-80AF-731D-0A7DE1801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4" r="7116" b="2"/>
          <a:stretch>
            <a:fillRect/>
          </a:stretch>
        </p:blipFill>
        <p:spPr>
          <a:xfrm rot="5400000">
            <a:off x="3903012" y="294460"/>
            <a:ext cx="4136066" cy="354714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26" name="Rectangle 19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Картина 4" descr="Картина, която съдържа дрехи, на закрито, училище, Образова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A06D370-85FC-7C1D-2763-52EF823ECF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28" r="2" b="2"/>
          <a:stretch>
            <a:fillRect/>
          </a:stretch>
        </p:blipFill>
        <p:spPr>
          <a:xfrm>
            <a:off x="4197471" y="4241540"/>
            <a:ext cx="3547146" cy="2616461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Човешко лице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05BCFC2-7ACA-B0DD-A080-D337C74CD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0"/>
          <a:stretch>
            <a:fillRect/>
          </a:stretch>
        </p:blipFill>
        <p:spPr>
          <a:xfrm rot="5400000">
            <a:off x="6598363" y="1264363"/>
            <a:ext cx="6858000" cy="432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4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4875B457-7B66-4364-9160-8528EB871EB6}"/>
              </a:ext>
            </a:extLst>
          </p:cNvPr>
          <p:cNvSpPr txBox="1"/>
          <p:nvPr/>
        </p:nvSpPr>
        <p:spPr>
          <a:xfrm>
            <a:off x="605489" y="1278558"/>
            <a:ext cx="3895522" cy="338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400" b="1" i="1" noProof="1"/>
              <a:t>група Узунджово</a:t>
            </a:r>
          </a:p>
        </p:txBody>
      </p:sp>
      <p:pic>
        <p:nvPicPr>
          <p:cNvPr id="10" name="Картина 9" descr="Картина, която съдържа дрехи, на закрито, стен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52DCFC7-88F4-A713-386A-541089E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75251" y="457581"/>
            <a:ext cx="3456432" cy="2870454"/>
          </a:xfrm>
          <a:prstGeom prst="rect">
            <a:avLst/>
          </a:prstGeom>
        </p:spPr>
      </p:pic>
      <p:pic>
        <p:nvPicPr>
          <p:cNvPr id="4" name="Картина 3" descr="Картина, която съдържа обзавеждане, на закрито, стена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C067FAA-8B9C-FEA0-ACA4-1122BDEA0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0" y="164592"/>
            <a:ext cx="3500097" cy="2642575"/>
          </a:xfrm>
          <a:prstGeom prst="rect">
            <a:avLst/>
          </a:prstGeom>
        </p:spPr>
      </p:pic>
      <p:pic>
        <p:nvPicPr>
          <p:cNvPr id="6" name="Картина 5" descr="Картина, която съдържа момче, на закрито, дрехи, текс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19CDC1E-A580-D02F-E5ED-0FF2BC7AF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5881" y="3760599"/>
            <a:ext cx="2995167" cy="2870456"/>
          </a:xfrm>
          <a:prstGeom prst="rect">
            <a:avLst/>
          </a:prstGeom>
        </p:spPr>
      </p:pic>
      <p:pic>
        <p:nvPicPr>
          <p:cNvPr id="12" name="Картина 11" descr="Картина, която съдържа на закрито, стена, текст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033E40E-07A3-820B-5145-648A0BF17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01342" y="3039380"/>
            <a:ext cx="3807968" cy="350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B546656-FDC4-474A-B8D1-2B3E70E00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FB08E61E-590C-FE1F-345F-FB7C5FA88D6F}"/>
              </a:ext>
            </a:extLst>
          </p:cNvPr>
          <p:cNvSpPr txBox="1"/>
          <p:nvPr/>
        </p:nvSpPr>
        <p:spPr>
          <a:xfrm>
            <a:off x="381834" y="1182370"/>
            <a:ext cx="3340962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1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група Узунджово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Картина 4" descr="Картина, която съдържа на закрито, дрехи, Човешко лице, книг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501EA8-7EA0-D13F-8B19-E245B7989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 b="2"/>
          <a:stretch>
            <a:fillRect/>
          </a:stretch>
        </p:blipFill>
        <p:spPr>
          <a:xfrm rot="5400000">
            <a:off x="3903012" y="294460"/>
            <a:ext cx="4136066" cy="354714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Картина 10" descr="Картина, която съдържа дрехи, текст, момиче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1E56456-D28C-013B-871E-525122881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r="35302" b="2"/>
          <a:stretch>
            <a:fillRect/>
          </a:stretch>
        </p:blipFill>
        <p:spPr>
          <a:xfrm rot="5400000">
            <a:off x="4662813" y="3776197"/>
            <a:ext cx="2616461" cy="3547146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момиче, мом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E17B3DE-3735-9F45-6760-719A002E4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0"/>
          <a:stretch>
            <a:fillRect/>
          </a:stretch>
        </p:blipFill>
        <p:spPr>
          <a:xfrm rot="5400000">
            <a:off x="6598363" y="1264363"/>
            <a:ext cx="6858000" cy="432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79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E538D870-6C43-6A29-F21C-BCD7CA60CA6E}"/>
              </a:ext>
            </a:extLst>
          </p:cNvPr>
          <p:cNvSpPr txBox="1"/>
          <p:nvPr/>
        </p:nvSpPr>
        <p:spPr>
          <a:xfrm>
            <a:off x="359172" y="1144769"/>
            <a:ext cx="3724217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>
                <a:latin typeface="+mj-lt"/>
                <a:ea typeface="+mj-ea"/>
                <a:cs typeface="+mj-cs"/>
              </a:rPr>
              <a:t>Група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>
                <a:latin typeface="+mj-lt"/>
                <a:ea typeface="+mj-ea"/>
                <a:cs typeface="+mj-cs"/>
              </a:rPr>
              <a:t>Узунджово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Картина 5" descr="Картина, която съдържа дрехи, текст, на закрито, детска ста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BA53539-BDEA-C11F-2E08-F12980E21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83370" y="-153607"/>
            <a:ext cx="3193476" cy="3724217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човек, площадка за игра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0489DA3-3111-705E-8191-AE540856A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71358" y="-262074"/>
            <a:ext cx="3193474" cy="394114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Картина 11" descr="Картина, която съдържа дрехи, Човешко лице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571138C-63CB-8ECF-1032-363C5A065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9953" y="3231336"/>
            <a:ext cx="3322949" cy="3706858"/>
          </a:xfrm>
          <a:prstGeom prst="rect">
            <a:avLst/>
          </a:prstGeom>
        </p:spPr>
      </p:pic>
      <p:pic>
        <p:nvPicPr>
          <p:cNvPr id="10" name="Картина 9" descr="Картина, която съдържа на закрито, дрехи, стен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457D78F-16BD-8984-9D65-C5E42F1526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06620" y="3114189"/>
            <a:ext cx="3322949" cy="394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48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99482F86-37E0-24C6-791A-F0F1D19B6D2C}"/>
              </a:ext>
            </a:extLst>
          </p:cNvPr>
          <p:cNvSpPr txBox="1"/>
          <p:nvPr/>
        </p:nvSpPr>
        <p:spPr>
          <a:xfrm>
            <a:off x="359172" y="1144769"/>
            <a:ext cx="3724217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>
                <a:latin typeface="+mj-lt"/>
                <a:ea typeface="+mj-ea"/>
                <a:cs typeface="+mj-cs"/>
              </a:rPr>
              <a:t>група Узунджово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Картина 15" descr="Картина, която съдържа Детско изкуство, момиче, дрехи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349837F-E12E-98D5-F93C-69FDE3BF9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0136" y="108934"/>
            <a:ext cx="3474721" cy="3724218"/>
          </a:xfrm>
          <a:prstGeom prst="rect">
            <a:avLst/>
          </a:prstGeom>
        </p:spPr>
      </p:pic>
      <p:pic>
        <p:nvPicPr>
          <p:cNvPr id="20" name="Картина 19" descr="Картина, която съдържа Човешко лице, човек, рисунка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0F8C906-C96E-3684-7BBF-93426C6C5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5881" y="108931"/>
            <a:ext cx="3474721" cy="372422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Картина 17" descr="Картина, която съдържа човек, дрехи, Детско изкуство,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7FED2F8-EBE4-0BF7-2EB3-E13A458C0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42861" y="3395791"/>
            <a:ext cx="2989271" cy="3724220"/>
          </a:xfrm>
          <a:prstGeom prst="rect">
            <a:avLst/>
          </a:prstGeom>
        </p:spPr>
      </p:pic>
      <p:pic>
        <p:nvPicPr>
          <p:cNvPr id="14" name="Картина 13" descr="Картина, която съдържа дрехи, момиче, текст, Детско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51D8277-935D-5C47-9C3B-FA2D0B320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27043" y="3395789"/>
            <a:ext cx="2989271" cy="372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01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546656-FDC4-474A-B8D1-2B3E70E00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F28B1BA-0A60-EA41-AA04-A0FEA513FC21}"/>
              </a:ext>
            </a:extLst>
          </p:cNvPr>
          <p:cNvSpPr txBox="1"/>
          <p:nvPr/>
        </p:nvSpPr>
        <p:spPr>
          <a:xfrm>
            <a:off x="359173" y="1144769"/>
            <a:ext cx="3340962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група Узунджово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Картина 7" descr="Картина, която съдържа Човешко лице, дрехи, текст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F63AACA-0EA3-F099-FA0C-9A1A23096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8" r="2" b="2"/>
          <a:stretch>
            <a:fillRect/>
          </a:stretch>
        </p:blipFill>
        <p:spPr>
          <a:xfrm rot="5400000">
            <a:off x="3903012" y="294460"/>
            <a:ext cx="4136066" cy="354714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Картина 5" descr="Картина, която съдържа дрехи, човек, стена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8B8A17B-21A0-609B-6B82-1CDF5F685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52"/>
          <a:stretch>
            <a:fillRect/>
          </a:stretch>
        </p:blipFill>
        <p:spPr>
          <a:xfrm>
            <a:off x="4197471" y="4241540"/>
            <a:ext cx="3547146" cy="2616461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Човешко лице, човек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60CA68-1DC4-AA5C-F90F-472E87885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7" r="20154"/>
          <a:stretch>
            <a:fillRect/>
          </a:stretch>
        </p:blipFill>
        <p:spPr>
          <a:xfrm>
            <a:off x="7862727" y="10"/>
            <a:ext cx="432927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0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135</Words>
  <Application>Microsoft Office PowerPoint</Application>
  <PresentationFormat>Широк екран</PresentationFormat>
  <Paragraphs>18</Paragraphs>
  <Slides>15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Тема на Office</vt:lpstr>
      <vt:lpstr>Приложно изкуство дейност по Проект „Заедно можем!“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Цветана М. Илчева</dc:creator>
  <cp:lastModifiedBy>Цветана М. Илчева</cp:lastModifiedBy>
  <cp:revision>3</cp:revision>
  <dcterms:created xsi:type="dcterms:W3CDTF">2025-06-23T08:15:07Z</dcterms:created>
  <dcterms:modified xsi:type="dcterms:W3CDTF">2025-06-23T11:58:36Z</dcterms:modified>
</cp:coreProperties>
</file>