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22F3C5D-43FD-2F11-7113-BC8BBE2E5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3300A75D-921D-E537-9ABC-019095C26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A39F243-1A2A-72D8-64D7-94441D784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38348E6-F1E9-926E-0642-1F3F97386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1BE1587-ACB5-F6FD-F588-4ACF98C27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1796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B785A89-08F9-D47F-BE42-D01FC5727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56C0CF0-E8CC-E475-92EC-5772EC0AD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276BC5B-41CE-EC0E-A483-AAC3E787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2C89BFD-5391-53F3-03C1-3F062E213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455DC4F-9EDE-3B73-4E71-43273DE55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2111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3E5637A-7850-577E-BB45-50A7BE670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691828B7-7D49-050B-0602-DA5844EE4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FF20DA7-714F-5EE1-6991-1B83A3F14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313747D-B706-6AFF-2328-072399F9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7C515F6-A501-17AC-11A5-D430AB7AB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077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C5282A1-7B15-75AB-A90D-C32CD09A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444B5B1-A37D-2E3B-0149-0BE8D7B94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EB679E3-88EE-A6D5-D08E-6FAEC6C55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E60CAE3-C02B-9A2F-9EB9-FFB0B5BC5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7AE031B1-ABE0-A06F-E0A5-43557C92A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D787278-32D5-B000-C28F-4D64E755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5116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967564B-5166-FCEE-8377-C9AE76D5B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F8189F15-38C5-4C42-D8C8-9CC2F6D34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3A1850C7-E84C-4A7C-94DE-A880DD137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F838B9E9-DBF7-F72E-2171-55E415B8A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F0DFF8DD-9275-4F8B-A26C-FFF28C9C6A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E2876229-B3EF-0247-E181-D40BBE23F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018D8692-9A93-D3D8-614B-E65C2B01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D8406D58-BD06-7E11-0559-BF0F2DFC7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7986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B71CB92-A9F7-C3B1-46A2-4B58F9FED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B47BCA1A-F21D-21CB-2E71-EED496B0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4D4A34B5-2FAF-2210-B3D4-8742CCAD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9CBC3E02-99E9-FA6D-2CCA-65A83E985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66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38EF5D9C-BE72-F21D-FA1C-525E024A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8BC2F687-1634-8280-581B-1748D02B5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AA99A7AD-83F1-073A-A347-CBC5BAFB6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2347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D90607B-E9EE-1CE6-76F5-25F813F7F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359A3EE-D08D-FF5C-02C8-87B6207BB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FEA3B9B-5A72-D48C-9A11-923CF974E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D86D5B9-C91B-8264-5DDF-757A5EF95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D010CB1-C558-A17B-E620-B31B406D6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216814E-C34C-486F-8228-C6D2D091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5205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9163EF-F4BA-3035-42E3-4752F59E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27365FE3-BC25-8B79-8D60-66BECDCD0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FD514A2D-578F-2FAA-C65F-F0150BB32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87936DEF-2ECB-2A76-4B42-890F593CB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2459E7A5-6629-BC2D-F1D9-792C72F58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D16AD22F-189E-6D93-6816-335CE5366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8686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091DA3C-A08D-A596-BD17-C8BDDAE72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348B5F70-F2D5-DC1F-25D8-E93AE2CB4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47055A2-B3DB-8E20-E3BC-061C45D89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91DF6A6-2242-3237-0347-4CAA24AF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2E444F8-54B8-2F1C-F903-9F436F6DE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6463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72A82F2E-685F-87D1-53DD-A181EDFD0C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8E0CCCDD-B77B-5224-AD4D-26F9EBCC9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98A9B8B-50FC-FC4D-CBEA-4D49C49F5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B408728-FF47-0417-2075-15F9CCCA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681DDFF-A906-8D34-C936-90CDFAA0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7517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36FC20E3-577A-3178-9ACF-F5432C770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A21C9170-5682-3209-E309-07C44F01C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8907C96-EE56-0E10-DB05-829AD3B8C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C5B6C-4EB5-4E8D-9B7C-EEB8736A6909}" type="datetimeFigureOut">
              <a:rPr lang="bg-BG" smtClean="0"/>
              <a:t>6.6.2025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7793A5E-52DC-302F-E3B3-32E4504EE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B8A4486-53DF-6F7D-CDB2-180CFBC97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17B82D-87D5-492D-B9AA-B32FBD5C4B1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095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4165DD0-27CE-FBD8-1CD1-C3DAD71F7FAA}"/>
              </a:ext>
            </a:extLst>
          </p:cNvPr>
          <p:cNvSpPr txBox="1"/>
          <p:nvPr/>
        </p:nvSpPr>
        <p:spPr>
          <a:xfrm>
            <a:off x="97278" y="943583"/>
            <a:ext cx="5077837" cy="523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en-US" sz="1000" b="1" i="1" noProof="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en-US" sz="1000" b="1" i="1" dirty="0"/>
          </a:p>
          <a:p>
            <a:pPr>
              <a:lnSpc>
                <a:spcPct val="90000"/>
              </a:lnSpc>
              <a:spcAft>
                <a:spcPts val="750"/>
              </a:spcAft>
            </a:pPr>
            <a:r>
              <a:rPr lang="en-US" sz="1000" b="1" i="1" noProof="0" dirty="0">
                <a:effectLst/>
              </a:rPr>
              <a:t> </a:t>
            </a:r>
            <a:r>
              <a:rPr lang="en-US" b="1" i="1" noProof="0" dirty="0">
                <a:effectLst/>
              </a:rPr>
              <a:t>Във </a:t>
            </a:r>
            <a:r>
              <a:rPr lang="bg-BG" b="1" i="1" noProof="1">
                <a:effectLst/>
              </a:rPr>
              <a:t>филиалите</a:t>
            </a:r>
            <a:r>
              <a:rPr lang="en-US" b="1" i="1" noProof="0" dirty="0">
                <a:effectLst/>
              </a:rPr>
              <a:t> група Конуш, група Стамболийски и група Узунджово се провеждат ежеседмични спортни дейности с г-н Иван Скерлев </a:t>
            </a:r>
            <a:r>
              <a:rPr lang="bg-BG" b="1" i="1" noProof="0" dirty="0">
                <a:effectLst/>
              </a:rPr>
              <a:t>п</a:t>
            </a:r>
            <a:r>
              <a:rPr lang="en-US" b="1" i="1" noProof="0" dirty="0">
                <a:effectLst/>
              </a:rPr>
              <a:t>о Проект „Заедно можем</a:t>
            </a:r>
            <a:r>
              <a:rPr lang="bg-BG" b="1" i="1" noProof="0" dirty="0">
                <a:effectLst/>
              </a:rPr>
              <a:t>!“</a:t>
            </a:r>
          </a:p>
          <a:p>
            <a:pPr>
              <a:lnSpc>
                <a:spcPct val="90000"/>
              </a:lnSpc>
              <a:spcAft>
                <a:spcPts val="750"/>
              </a:spcAft>
            </a:pPr>
            <a:r>
              <a:rPr lang="en-US" b="1" i="1" dirty="0"/>
              <a:t> Тези дейности имат за цел да насърчат физическата активност на децата, да развият координацията и да открият радостта от спорта в една приобщаваща и подкрепяща среда.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en-US" sz="1000" noProof="0" dirty="0">
              <a:effectLst/>
            </a:endParaRPr>
          </a:p>
          <a:p>
            <a:pPr>
              <a:lnSpc>
                <a:spcPct val="90000"/>
              </a:lnSpc>
              <a:spcAft>
                <a:spcPts val="750"/>
              </a:spcAft>
            </a:pPr>
            <a:r>
              <a:rPr lang="en-US" sz="1000" b="0" i="0" dirty="0">
                <a:effectLst/>
              </a:rPr>
              <a:t> </a:t>
            </a:r>
          </a:p>
        </p:txBody>
      </p:sp>
      <p:pic>
        <p:nvPicPr>
          <p:cNvPr id="8" name="Картина 7" descr="Картина, която съдържа текст, Човешко лице, момче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DEA37D6-AB72-97EB-9ACE-1712E32EE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02" y="643234"/>
            <a:ext cx="3793915" cy="5599876"/>
          </a:xfrm>
          <a:prstGeom prst="rect">
            <a:avLst/>
          </a:prstGeom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26456407-F7A6-570A-9D08-51A492E8F1F6}"/>
              </a:ext>
            </a:extLst>
          </p:cNvPr>
          <p:cNvSpPr txBox="1"/>
          <p:nvPr/>
        </p:nvSpPr>
        <p:spPr>
          <a:xfrm>
            <a:off x="838200" y="2333297"/>
            <a:ext cx="4619621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6334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Картина 9" descr="Картина, която съдържа на открито, обувки, земя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8184802-B9B5-78B8-01E7-E349697B4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8" r="-2" b="20823"/>
          <a:stretch>
            <a:fillRect/>
          </a:stretch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Картина 5" descr="Картина, която съдържа на открито, дрехи, човек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CEC854C-7396-E272-5FB8-FE91B673C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6" r="3" b="13687"/>
          <a:stretch>
            <a:fillRect/>
          </a:stretch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8" name="Картина 7" descr="Картина, която съдържа на открито, дрехи, обувки, зем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2B6F353-FAD9-0868-D73A-3F8E242FD7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 r="-4" b="30623"/>
          <a:stretch>
            <a:fillRect/>
          </a:stretch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0F5B6B54-CA35-DBBC-3448-74145DC4E954}"/>
              </a:ext>
            </a:extLst>
          </p:cNvPr>
          <p:cNvSpPr txBox="1"/>
          <p:nvPr/>
        </p:nvSpPr>
        <p:spPr>
          <a:xfrm>
            <a:off x="438912" y="1508760"/>
            <a:ext cx="342900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200" b="1" dirty="0">
                <a:latin typeface="+mj-lt"/>
                <a:ea typeface="+mj-ea"/>
                <a:cs typeface="+mj-cs"/>
              </a:rPr>
              <a:t>г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рупа Конуш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Картина 3" descr="Картина, която съдържа дрехи, на открито, обувк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07443F5-5462-42DA-1B5C-3CB0226A8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2" r="1" b="26905"/>
          <a:stretch>
            <a:fillRect/>
          </a:stretch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62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58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Картина 5" descr="Картина, която съдържа трева, на открито, дърв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42249A8-1847-B740-BAD8-0A0AF57B3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2" r="10167" b="1"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4" name="Картина 3" descr="Картина, която съдържа трева, на открито, човек, н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B79143D-F6CF-FD0A-65CA-1A8791B54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" r="7051" b="3"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Картина 7" descr="Картина, която съдържа трева, на открито, дърво, топ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A6BBCD1-7D1E-2E01-F55F-93009030F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9" r="-1" b="13344"/>
          <a:stretch>
            <a:fillRect/>
          </a:stretch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61" name="Freeform: Shape 60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63" name="Freeform: Shape 62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B7C18233-A7F8-526D-E6EE-00602A5F7456}"/>
              </a:ext>
            </a:extLst>
          </p:cNvPr>
          <p:cNvSpPr txBox="1"/>
          <p:nvPr/>
        </p:nvSpPr>
        <p:spPr>
          <a:xfrm>
            <a:off x="438912" y="1527048"/>
            <a:ext cx="5020056" cy="2770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група Стамболийски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876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Картина 8" descr="Картина, която съдържа трева, на открито, човек, дър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D55AEF1-9470-372A-04E6-5A75C5FE3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5" r="-2" b="4806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11" name="Картина 10" descr="Картина, която съдържа трева, на открито, дърво, пол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3D75104-A46F-F805-6A38-632B604F9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151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05D738FF-3F1D-7A45-5952-4485F4194516}"/>
              </a:ext>
            </a:extLst>
          </p:cNvPr>
          <p:cNvSpPr txBox="1"/>
          <p:nvPr/>
        </p:nvSpPr>
        <p:spPr>
          <a:xfrm>
            <a:off x="438912" y="1524659"/>
            <a:ext cx="5019074" cy="27740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група </a:t>
            </a:r>
            <a:r>
              <a:rPr lang="bg-BG" sz="3200" b="1" i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Стамболийски</a:t>
            </a:r>
            <a:endParaRPr lang="en-US" sz="32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72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Картина 3" descr="Картина, която съдържа на открито, трева, дърв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48E4A4E-2210-F34A-2F88-276498C23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9" r="-2" b="-2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0" name="Картина 9" descr="Картина, която съдържа на открито, дърво, трева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F7E59A1-0ACA-E524-9950-27E7A9A80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8" r="-4" b="20915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6" name="Картина 5" descr="Картина, която съдържа на открито, дърво, трева, н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1ADC9D0-0F48-6F1F-0F4B-053BF1F3A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5" r="2" b="12350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25C1860D-28DF-E9C5-E403-91AD86857E20}"/>
              </a:ext>
            </a:extLst>
          </p:cNvPr>
          <p:cNvSpPr txBox="1"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i="1" dirty="0"/>
              <a:t>група </a:t>
            </a:r>
            <a:r>
              <a:rPr lang="bg-BG" sz="3200" b="1" i="1" noProof="1"/>
              <a:t>Узунджово</a:t>
            </a:r>
            <a:endParaRPr lang="en-US" sz="3200" b="1" i="1" dirty="0"/>
          </a:p>
        </p:txBody>
      </p:sp>
      <p:pic>
        <p:nvPicPr>
          <p:cNvPr id="8" name="Картина 7" descr="Картина, която съдържа на открито, трева, дърво, площадка за игр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E08017A-8934-9F9D-E1D2-E09AD07512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8" r="3" b="30327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47834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Картина 4" descr="Картина, която съдържа на открито, трева, дърво, н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2F86F8F-3D31-51E2-4CAE-550D64B7E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2" r="-2" b="4905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Картина 6" descr="Картина, която съдържа на открито, дърво, трева, н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E1767FE-3819-D012-1FB1-FF2AD234E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" r="2" b="11335"/>
          <a:stretch>
            <a:fillRect/>
          </a:stretch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9" name="Картина 8" descr="Картина, която съдържа на открито, трева, дърв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3861052-DC5C-2061-7436-D853A2CC5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2" r="3" b="16668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B5D21D7-7249-4A2C-2126-47CC4703E87E}"/>
              </a:ext>
            </a:extLst>
          </p:cNvPr>
          <p:cNvSpPr txBox="1"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i="1" dirty="0"/>
              <a:t>група </a:t>
            </a:r>
            <a:r>
              <a:rPr lang="bg-BG" sz="3200" b="1" i="1" noProof="0" dirty="0"/>
              <a:t>Узунджово</a:t>
            </a:r>
            <a:endParaRPr lang="en-US" sz="3200" b="1" i="1" dirty="0"/>
          </a:p>
        </p:txBody>
      </p:sp>
      <p:pic>
        <p:nvPicPr>
          <p:cNvPr id="11" name="Картина 10" descr="Картина, която съдържа на открито, трева, небе, расте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B2D89F8-E372-F465-6BF1-D78CCD97C2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1188"/>
          <a:stretch>
            <a:fillRect/>
          </a:stretch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120780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Синьо-зелено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тражени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69</Words>
  <Application>Microsoft Office PowerPoint</Application>
  <PresentationFormat>Широк екран</PresentationFormat>
  <Paragraphs>12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1" baseType="lpstr">
      <vt:lpstr>Arial</vt:lpstr>
      <vt:lpstr>Avenir Next LT Pro</vt:lpstr>
      <vt:lpstr>Calibri</vt:lpstr>
      <vt:lpstr>Georgia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Цветана М. Илчева</dc:creator>
  <cp:lastModifiedBy>Цветана М. Илчева</cp:lastModifiedBy>
  <cp:revision>3</cp:revision>
  <dcterms:created xsi:type="dcterms:W3CDTF">2025-06-06T11:15:45Z</dcterms:created>
  <dcterms:modified xsi:type="dcterms:W3CDTF">2025-06-06T14:37:04Z</dcterms:modified>
</cp:coreProperties>
</file>